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omments/modernComment_10D_46A3453D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4"/>
  </p:sldMasterIdLst>
  <p:notesMasterIdLst>
    <p:notesMasterId r:id="rId34"/>
  </p:notesMasterIdLst>
  <p:sldIdLst>
    <p:sldId id="256" r:id="rId5"/>
    <p:sldId id="257" r:id="rId6"/>
    <p:sldId id="277" r:id="rId7"/>
    <p:sldId id="278" r:id="rId8"/>
    <p:sldId id="258" r:id="rId9"/>
    <p:sldId id="263" r:id="rId10"/>
    <p:sldId id="275" r:id="rId11"/>
    <p:sldId id="307" r:id="rId12"/>
    <p:sldId id="274" r:id="rId13"/>
    <p:sldId id="259" r:id="rId14"/>
    <p:sldId id="262" r:id="rId15"/>
    <p:sldId id="306" r:id="rId16"/>
    <p:sldId id="265" r:id="rId17"/>
    <p:sldId id="260" r:id="rId18"/>
    <p:sldId id="264" r:id="rId19"/>
    <p:sldId id="310" r:id="rId20"/>
    <p:sldId id="273" r:id="rId21"/>
    <p:sldId id="309" r:id="rId22"/>
    <p:sldId id="267" r:id="rId23"/>
    <p:sldId id="276" r:id="rId24"/>
    <p:sldId id="349" r:id="rId25"/>
    <p:sldId id="350" r:id="rId26"/>
    <p:sldId id="271" r:id="rId27"/>
    <p:sldId id="272" r:id="rId28"/>
    <p:sldId id="279" r:id="rId29"/>
    <p:sldId id="269" r:id="rId30"/>
    <p:sldId id="308" r:id="rId31"/>
    <p:sldId id="339" r:id="rId32"/>
    <p:sldId id="351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DA21C29-7023-67C9-3F68-465BD8C35EF9}" name="Gustavo Comerlato Rodrigues" initials="GR" userId="f98d9b3cc3380ab1" providerId="Windows Live"/>
  <p188:author id="{95582667-6102-27E7-ED8E-01A166EB4B6B}" name="Guest User" initials="GU" userId="Guest User" providerId="Windows Live"/>
  <p188:author id="{143214B3-CDBD-B443-BEFD-10549795F832}" name="Guest User" initials="GU" userId="S::urn:spo:tenantanon#b34c1d55-a43e-4a20-9218-a1a42eab149a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omments/modernComment_10D_46A3453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2728DEF-E1E8-452B-BE64-05E0CB4E389D}" authorId="{143214B3-CDBD-B443-BEFD-10549795F832}" created="2025-10-15T01:29:29.32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185105213" sldId="269"/>
      <ac:picMk id="5" creationId="{B4FD68F8-8930-518D-9CA7-75436666E44D}"/>
    </ac:deMkLst>
    <p188:txBody>
      <a:bodyPr/>
      <a:lstStyle/>
      <a:p>
        <a:r>
          <a:rPr lang="en-US"/>
          <a:t>DIscussões:
3 nós que fazem a mesma coisa ou 1 que faz as 3 leituras?
é necessario o battery watchdog? O reader não poderia fazer isso já?
Precisa ter o collision avoidance? Pq o trajectory calculator não faz?
Não tem certo ou errado, maneiras de se projetar o sistema, justamente o ponto é a conversar sobre isso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hyperlink" Target="https://ifr.org/standardisation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vmayoral/ros-robotics-companies" TargetMode="Externa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6.svg"/><Relationship Id="rId5" Type="http://schemas.openxmlformats.org/officeDocument/2006/relationships/image" Target="../media/image7.png"/><Relationship Id="rId10" Type="http://schemas.openxmlformats.org/officeDocument/2006/relationships/image" Target="../media/image40.svg"/><Relationship Id="rId4" Type="http://schemas.openxmlformats.org/officeDocument/2006/relationships/image" Target="../media/image35.svg"/><Relationship Id="rId9" Type="http://schemas.openxmlformats.org/officeDocument/2006/relationships/image" Target="../media/image3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ifr.org/standardisation" TargetMode="External"/><Relationship Id="rId7" Type="http://schemas.openxmlformats.org/officeDocument/2006/relationships/image" Target="../media/image8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vmayoral/ros-robotics-companies" TargetMode="External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6.svg"/><Relationship Id="rId5" Type="http://schemas.openxmlformats.org/officeDocument/2006/relationships/image" Target="../media/image7.png"/><Relationship Id="rId10" Type="http://schemas.openxmlformats.org/officeDocument/2006/relationships/image" Target="../media/image40.svg"/><Relationship Id="rId4" Type="http://schemas.openxmlformats.org/officeDocument/2006/relationships/image" Target="../media/image35.svg"/><Relationship Id="rId9" Type="http://schemas.openxmlformats.org/officeDocument/2006/relationships/image" Target="../media/image3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5B016C-041C-4120-A51D-05FFBB973CF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03994F8-61AF-4443-9D30-0A08E4101A46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Definição de “robô" pela </a:t>
          </a:r>
          <a:r>
            <a:rPr lang="pt-BR">
              <a:hlinkClick xmlns:r="http://schemas.openxmlformats.org/officeDocument/2006/relationships" r:id="rId1"/>
            </a:rPr>
            <a:t>IFR</a:t>
          </a:r>
          <a:r>
            <a:rPr lang="pt-BR"/>
            <a:t>:</a:t>
          </a:r>
          <a:endParaRPr lang="en-US"/>
        </a:p>
      </dgm:t>
    </dgm:pt>
    <dgm:pt modelId="{3521AD4E-9947-4D75-8771-FADE6FFE286A}" type="parTrans" cxnId="{360917F6-E17E-444A-B2C9-3425E1B19573}">
      <dgm:prSet/>
      <dgm:spPr/>
      <dgm:t>
        <a:bodyPr/>
        <a:lstStyle/>
        <a:p>
          <a:endParaRPr lang="en-US"/>
        </a:p>
      </dgm:t>
    </dgm:pt>
    <dgm:pt modelId="{87B34A1F-BA9D-46EB-9AB6-046487AC8400}" type="sibTrans" cxnId="{360917F6-E17E-444A-B2C9-3425E1B19573}">
      <dgm:prSet/>
      <dgm:spPr/>
      <dgm:t>
        <a:bodyPr/>
        <a:lstStyle/>
        <a:p>
          <a:endParaRPr lang="en-US"/>
        </a:p>
      </dgm:t>
    </dgm:pt>
    <dgm:pt modelId="{A3DBF477-9816-4F9C-AB66-5DC5842DEDD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400"/>
            <a:t>"Mecanismo físico atuado (</a:t>
          </a:r>
          <a:r>
            <a:rPr lang="pt-BR" sz="1400" err="1"/>
            <a:t>re</a:t>
          </a:r>
          <a:r>
            <a:rPr lang="pt-BR" sz="1400"/>
            <a:t>)programável dotado  de um grau de autonomia para realizar locomoção, posicionamento ou manipulação"</a:t>
          </a:r>
          <a:endParaRPr lang="en-US" sz="1400"/>
        </a:p>
      </dgm:t>
    </dgm:pt>
    <dgm:pt modelId="{9D685B47-7B5C-4864-9C43-A7127DF6164A}" type="parTrans" cxnId="{138B48EF-CDD7-4949-9927-6582B096699E}">
      <dgm:prSet/>
      <dgm:spPr/>
      <dgm:t>
        <a:bodyPr/>
        <a:lstStyle/>
        <a:p>
          <a:endParaRPr lang="en-US"/>
        </a:p>
      </dgm:t>
    </dgm:pt>
    <dgm:pt modelId="{00865440-A2DA-4612-8E1F-99E47375CB25}" type="sibTrans" cxnId="{138B48EF-CDD7-4949-9927-6582B096699E}">
      <dgm:prSet/>
      <dgm:spPr/>
      <dgm:t>
        <a:bodyPr/>
        <a:lstStyle/>
        <a:p>
          <a:endParaRPr lang="en-US"/>
        </a:p>
      </dgm:t>
    </dgm:pt>
    <dgm:pt modelId="{FB08301C-EFD6-4D96-A204-ABFE4117D498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Robótica é um campo vasto e profundo. Envolve conhecimentos de:</a:t>
          </a:r>
          <a:endParaRPr lang="en-US" dirty="0"/>
        </a:p>
      </dgm:t>
    </dgm:pt>
    <dgm:pt modelId="{5EE7395B-A5E8-40C4-8BDD-2408C2E67AB5}" type="parTrans" cxnId="{497C00EE-9454-49B7-AFC0-DD503BBC0AE1}">
      <dgm:prSet/>
      <dgm:spPr/>
      <dgm:t>
        <a:bodyPr/>
        <a:lstStyle/>
        <a:p>
          <a:endParaRPr lang="en-US"/>
        </a:p>
      </dgm:t>
    </dgm:pt>
    <dgm:pt modelId="{C6D4996E-09D4-4AB7-BEF5-611815A0AC61}" type="sibTrans" cxnId="{497C00EE-9454-49B7-AFC0-DD503BBC0AE1}">
      <dgm:prSet/>
      <dgm:spPr/>
      <dgm:t>
        <a:bodyPr/>
        <a:lstStyle/>
        <a:p>
          <a:endParaRPr lang="en-US"/>
        </a:p>
      </dgm:t>
    </dgm:pt>
    <dgm:pt modelId="{130DCF6D-6EFC-4048-A17E-FE5B3106D05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200"/>
            <a:t>Mecânica          Eletrônica</a:t>
          </a:r>
          <a:endParaRPr lang="en-US" sz="1200"/>
        </a:p>
      </dgm:t>
    </dgm:pt>
    <dgm:pt modelId="{3EA09961-0941-4CEE-9B04-794EBBB247F0}" type="parTrans" cxnId="{5DEB82B4-8C5E-471C-BD81-DAED69B5EF0E}">
      <dgm:prSet/>
      <dgm:spPr/>
      <dgm:t>
        <a:bodyPr/>
        <a:lstStyle/>
        <a:p>
          <a:endParaRPr lang="en-US"/>
        </a:p>
      </dgm:t>
    </dgm:pt>
    <dgm:pt modelId="{1914ECE9-0B52-4BCF-8E76-A65CE79ED22A}" type="sibTrans" cxnId="{5DEB82B4-8C5E-471C-BD81-DAED69B5EF0E}">
      <dgm:prSet/>
      <dgm:spPr/>
      <dgm:t>
        <a:bodyPr/>
        <a:lstStyle/>
        <a:p>
          <a:endParaRPr lang="en-US"/>
        </a:p>
      </dgm:t>
    </dgm:pt>
    <dgm:pt modelId="{FC083EEA-C235-4311-B368-091D7300450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200"/>
            <a:t>Controle     Computação</a:t>
          </a:r>
          <a:endParaRPr lang="en-US" sz="1200"/>
        </a:p>
      </dgm:t>
    </dgm:pt>
    <dgm:pt modelId="{B0F33FF6-9197-4401-BA13-588A21F9517B}" type="parTrans" cxnId="{AE6BD0C8-8721-4545-BFDC-80DCB33641E6}">
      <dgm:prSet/>
      <dgm:spPr/>
      <dgm:t>
        <a:bodyPr/>
        <a:lstStyle/>
        <a:p>
          <a:endParaRPr lang="en-US"/>
        </a:p>
      </dgm:t>
    </dgm:pt>
    <dgm:pt modelId="{B9314CAB-7CEC-47CE-8589-3A8E08399D61}" type="sibTrans" cxnId="{AE6BD0C8-8721-4545-BFDC-80DCB33641E6}">
      <dgm:prSet/>
      <dgm:spPr/>
      <dgm:t>
        <a:bodyPr/>
        <a:lstStyle/>
        <a:p>
          <a:endParaRPr lang="en-US"/>
        </a:p>
      </dgm:t>
    </dgm:pt>
    <dgm:pt modelId="{07B00215-2201-42E4-A063-54EE3FB62C9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200"/>
            <a:t>Matemática       Psicologia</a:t>
          </a:r>
          <a:endParaRPr lang="en-US" sz="1200"/>
        </a:p>
      </dgm:t>
    </dgm:pt>
    <dgm:pt modelId="{BAD3006A-215E-478F-8A2D-C7F01D5B80A4}" type="parTrans" cxnId="{40F638E9-4DEB-4373-8CCD-C028230724E8}">
      <dgm:prSet/>
      <dgm:spPr/>
      <dgm:t>
        <a:bodyPr/>
        <a:lstStyle/>
        <a:p>
          <a:endParaRPr lang="en-US"/>
        </a:p>
      </dgm:t>
    </dgm:pt>
    <dgm:pt modelId="{914A3377-69D4-4C87-A75F-A797EDE89B95}" type="sibTrans" cxnId="{40F638E9-4DEB-4373-8CCD-C028230724E8}">
      <dgm:prSet/>
      <dgm:spPr/>
      <dgm:t>
        <a:bodyPr/>
        <a:lstStyle/>
        <a:p>
          <a:endParaRPr lang="en-US"/>
        </a:p>
      </dgm:t>
    </dgm:pt>
    <dgm:pt modelId="{02B6C09C-5FCF-4E49-8BA3-3AAA6F592FEE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... por isso, é quase impossível alguém ser um "faz-tudo" em robótica!</a:t>
          </a:r>
          <a:endParaRPr lang="en-US"/>
        </a:p>
      </dgm:t>
    </dgm:pt>
    <dgm:pt modelId="{B675FAFA-AE1C-4A26-BA32-E29F84ADF12F}" type="parTrans" cxnId="{4247DE39-BEE7-4913-82B3-DE8829632632}">
      <dgm:prSet/>
      <dgm:spPr/>
      <dgm:t>
        <a:bodyPr/>
        <a:lstStyle/>
        <a:p>
          <a:endParaRPr lang="en-US"/>
        </a:p>
      </dgm:t>
    </dgm:pt>
    <dgm:pt modelId="{3D0AA499-009A-4347-93EA-D4AB18A1B7AD}" type="sibTrans" cxnId="{4247DE39-BEE7-4913-82B3-DE8829632632}">
      <dgm:prSet/>
      <dgm:spPr/>
      <dgm:t>
        <a:bodyPr/>
        <a:lstStyle/>
        <a:p>
          <a:endParaRPr lang="en-US"/>
        </a:p>
      </dgm:t>
    </dgm:pt>
    <dgm:pt modelId="{141C26A8-3752-4DDE-8E62-64CF0D38FFA9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Se apenas tivesse um conjunto de ferramentas livre, gratuito e de código aberto para aliviar o trabalho dos </a:t>
          </a:r>
          <a:r>
            <a:rPr lang="pt-BR" err="1"/>
            <a:t>roboticistas</a:t>
          </a:r>
          <a:r>
            <a:rPr lang="pt-BR"/>
            <a:t>...</a:t>
          </a:r>
          <a:endParaRPr lang="en-US"/>
        </a:p>
      </dgm:t>
    </dgm:pt>
    <dgm:pt modelId="{876F69FB-D92F-4A55-BBCB-315CBE2F5F73}" type="parTrans" cxnId="{9B08D94B-8ACA-4EB4-9325-BD1648881ED0}">
      <dgm:prSet/>
      <dgm:spPr/>
      <dgm:t>
        <a:bodyPr/>
        <a:lstStyle/>
        <a:p>
          <a:endParaRPr lang="en-US"/>
        </a:p>
      </dgm:t>
    </dgm:pt>
    <dgm:pt modelId="{DCAD7B84-C0B3-4635-94FB-25AA2E0BDD74}" type="sibTrans" cxnId="{9B08D94B-8ACA-4EB4-9325-BD1648881ED0}">
      <dgm:prSet/>
      <dgm:spPr/>
      <dgm:t>
        <a:bodyPr/>
        <a:lstStyle/>
        <a:p>
          <a:endParaRPr lang="en-US"/>
        </a:p>
      </dgm:t>
    </dgm:pt>
    <dgm:pt modelId="{6746768A-2761-49CD-8CE3-626088C46D6C}" type="pres">
      <dgm:prSet presAssocID="{FD5B016C-041C-4120-A51D-05FFBB973CF9}" presName="root" presStyleCnt="0">
        <dgm:presLayoutVars>
          <dgm:dir/>
          <dgm:resizeHandles val="exact"/>
        </dgm:presLayoutVars>
      </dgm:prSet>
      <dgm:spPr/>
    </dgm:pt>
    <dgm:pt modelId="{831D68E2-4CB9-4E11-91BA-3534C57082FE}" type="pres">
      <dgm:prSet presAssocID="{303994F8-61AF-4443-9D30-0A08E4101A46}" presName="compNode" presStyleCnt="0"/>
      <dgm:spPr/>
    </dgm:pt>
    <dgm:pt modelId="{D0707C69-B3A8-499C-9B62-96433C7B3B66}" type="pres">
      <dgm:prSet presAssocID="{303994F8-61AF-4443-9D30-0A08E4101A46}" presName="bgRect" presStyleLbl="bgShp" presStyleIdx="0" presStyleCnt="4" custLinFactNeighborX="-647"/>
      <dgm:spPr/>
    </dgm:pt>
    <dgm:pt modelId="{E119C6A2-2436-41E4-81EF-D327BF2F6A8C}" type="pres">
      <dgm:prSet presAssocID="{303994F8-61AF-4443-9D30-0A08E4101A46}" presName="iconRect" presStyleLbl="node1" presStyleIdx="0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ô"/>
        </a:ext>
      </dgm:extLst>
    </dgm:pt>
    <dgm:pt modelId="{5EF96108-A430-4491-9CC7-00CE2982466C}" type="pres">
      <dgm:prSet presAssocID="{303994F8-61AF-4443-9D30-0A08E4101A46}" presName="spaceRect" presStyleCnt="0"/>
      <dgm:spPr/>
    </dgm:pt>
    <dgm:pt modelId="{C0B783A6-8D51-4794-8805-2A52163DF128}" type="pres">
      <dgm:prSet presAssocID="{303994F8-61AF-4443-9D30-0A08E4101A46}" presName="parTx" presStyleLbl="revTx" presStyleIdx="0" presStyleCnt="6" custScaleX="79142">
        <dgm:presLayoutVars>
          <dgm:chMax val="0"/>
          <dgm:chPref val="0"/>
        </dgm:presLayoutVars>
      </dgm:prSet>
      <dgm:spPr/>
    </dgm:pt>
    <dgm:pt modelId="{C6BBF411-750B-4C79-BD5D-13632F17FC02}" type="pres">
      <dgm:prSet presAssocID="{303994F8-61AF-4443-9D30-0A08E4101A46}" presName="desTx" presStyleLbl="revTx" presStyleIdx="1" presStyleCnt="6" custScaleX="132433" custLinFactNeighborX="7192" custLinFactNeighborY="726">
        <dgm:presLayoutVars/>
      </dgm:prSet>
      <dgm:spPr/>
    </dgm:pt>
    <dgm:pt modelId="{189E6DFE-4268-4B8E-91C4-FA76F53C6263}" type="pres">
      <dgm:prSet presAssocID="{87B34A1F-BA9D-46EB-9AB6-046487AC8400}" presName="sibTrans" presStyleCnt="0"/>
      <dgm:spPr/>
    </dgm:pt>
    <dgm:pt modelId="{1D5E0ADA-6837-43C8-A9B6-3AAA00DFAA9B}" type="pres">
      <dgm:prSet presAssocID="{FB08301C-EFD6-4D96-A204-ABFE4117D498}" presName="compNode" presStyleCnt="0"/>
      <dgm:spPr/>
    </dgm:pt>
    <dgm:pt modelId="{5237B6D7-045B-4795-955C-A7F311738746}" type="pres">
      <dgm:prSet presAssocID="{FB08301C-EFD6-4D96-A204-ABFE4117D498}" presName="bgRect" presStyleLbl="bgShp" presStyleIdx="1" presStyleCnt="4"/>
      <dgm:spPr/>
    </dgm:pt>
    <dgm:pt modelId="{BFCA8C13-2933-4769-B50D-6001B447DE57}" type="pres">
      <dgm:prSet presAssocID="{FB08301C-EFD6-4D96-A204-ABFE4117D498}" presName="iconRect" presStyleLbl="node1" presStyleIdx="1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ador"/>
        </a:ext>
      </dgm:extLst>
    </dgm:pt>
    <dgm:pt modelId="{927DBE0E-9B0A-45C6-9660-8CE50E91D988}" type="pres">
      <dgm:prSet presAssocID="{FB08301C-EFD6-4D96-A204-ABFE4117D498}" presName="spaceRect" presStyleCnt="0"/>
      <dgm:spPr/>
    </dgm:pt>
    <dgm:pt modelId="{2644D007-AEF4-4932-B4C2-394942B33F87}" type="pres">
      <dgm:prSet presAssocID="{FB08301C-EFD6-4D96-A204-ABFE4117D498}" presName="parTx" presStyleLbl="revTx" presStyleIdx="2" presStyleCnt="6" custScaleX="85847">
        <dgm:presLayoutVars>
          <dgm:chMax val="0"/>
          <dgm:chPref val="0"/>
        </dgm:presLayoutVars>
      </dgm:prSet>
      <dgm:spPr/>
    </dgm:pt>
    <dgm:pt modelId="{7559C25F-C855-4ED5-8CC8-D76958ED7B79}" type="pres">
      <dgm:prSet presAssocID="{FB08301C-EFD6-4D96-A204-ABFE4117D498}" presName="desTx" presStyleLbl="revTx" presStyleIdx="3" presStyleCnt="6" custScaleX="113689">
        <dgm:presLayoutVars/>
      </dgm:prSet>
      <dgm:spPr/>
    </dgm:pt>
    <dgm:pt modelId="{28F2A551-3F4C-49DF-943E-254D03103941}" type="pres">
      <dgm:prSet presAssocID="{C6D4996E-09D4-4AB7-BEF5-611815A0AC61}" presName="sibTrans" presStyleCnt="0"/>
      <dgm:spPr/>
    </dgm:pt>
    <dgm:pt modelId="{024C1066-8A88-4744-B965-AF3AF141BF06}" type="pres">
      <dgm:prSet presAssocID="{02B6C09C-5FCF-4E49-8BA3-3AAA6F592FEE}" presName="compNode" presStyleCnt="0"/>
      <dgm:spPr/>
    </dgm:pt>
    <dgm:pt modelId="{06F396C9-15C7-44AB-8D8E-3C107332F165}" type="pres">
      <dgm:prSet presAssocID="{02B6C09C-5FCF-4E49-8BA3-3AAA6F592FEE}" presName="bgRect" presStyleLbl="bgShp" presStyleIdx="2" presStyleCnt="4"/>
      <dgm:spPr/>
    </dgm:pt>
    <dgm:pt modelId="{2F21E519-FD3D-4E26-AE7D-E1B9B19324E3}" type="pres">
      <dgm:prSet presAssocID="{02B6C09C-5FCF-4E49-8BA3-3AAA6F592FEE}" presName="iconRect" presStyleLbl="node1" presStyleIdx="2" presStyleCnt="4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exões"/>
        </a:ext>
      </dgm:extLst>
    </dgm:pt>
    <dgm:pt modelId="{A2D3989C-91BE-4C17-8854-E28E7439CE40}" type="pres">
      <dgm:prSet presAssocID="{02B6C09C-5FCF-4E49-8BA3-3AAA6F592FEE}" presName="spaceRect" presStyleCnt="0"/>
      <dgm:spPr/>
    </dgm:pt>
    <dgm:pt modelId="{2E938EC9-73E6-4AF7-BCCC-4A64AF05C6DC}" type="pres">
      <dgm:prSet presAssocID="{02B6C09C-5FCF-4E49-8BA3-3AAA6F592FEE}" presName="parTx" presStyleLbl="revTx" presStyleIdx="4" presStyleCnt="6">
        <dgm:presLayoutVars>
          <dgm:chMax val="0"/>
          <dgm:chPref val="0"/>
        </dgm:presLayoutVars>
      </dgm:prSet>
      <dgm:spPr/>
    </dgm:pt>
    <dgm:pt modelId="{6FFC980D-116B-482C-A9BE-587F4062B8FC}" type="pres">
      <dgm:prSet presAssocID="{3D0AA499-009A-4347-93EA-D4AB18A1B7AD}" presName="sibTrans" presStyleCnt="0"/>
      <dgm:spPr/>
    </dgm:pt>
    <dgm:pt modelId="{0B73F83F-45B1-46AB-AB2F-708D515157CB}" type="pres">
      <dgm:prSet presAssocID="{141C26A8-3752-4DDE-8E62-64CF0D38FFA9}" presName="compNode" presStyleCnt="0"/>
      <dgm:spPr/>
    </dgm:pt>
    <dgm:pt modelId="{39EA860E-7E84-4C5F-8FD1-F0F31B87A62E}" type="pres">
      <dgm:prSet presAssocID="{141C26A8-3752-4DDE-8E62-64CF0D38FFA9}" presName="bgRect" presStyleLbl="bgShp" presStyleIdx="3" presStyleCnt="4"/>
      <dgm:spPr/>
    </dgm:pt>
    <dgm:pt modelId="{4B269520-775C-4F6A-8059-CA91E8C4EAC3}" type="pres">
      <dgm:prSet presAssocID="{141C26A8-3752-4DDE-8E62-64CF0D38FFA9}" presName="iconRect" presStyleLbl="node1" presStyleIdx="3" presStyleCnt="4"/>
      <dgm:spPr>
        <a:blipFill>
          <a:blip xmlns:r="http://schemas.openxmlformats.org/officeDocument/2006/relationships" r:embed="rId8"/>
          <a:srcRect/>
          <a:stretch>
            <a:fillRect t="-1000" b="-1000"/>
          </a:stretch>
        </a:blipFill>
        <a:ln>
          <a:noFill/>
        </a:ln>
      </dgm:spPr>
    </dgm:pt>
    <dgm:pt modelId="{901C8690-8860-4520-A6F0-8A89A3B78F89}" type="pres">
      <dgm:prSet presAssocID="{141C26A8-3752-4DDE-8E62-64CF0D38FFA9}" presName="spaceRect" presStyleCnt="0"/>
      <dgm:spPr/>
    </dgm:pt>
    <dgm:pt modelId="{A35E4C0A-890F-453A-B6F8-4D8D879CEEE8}" type="pres">
      <dgm:prSet presAssocID="{141C26A8-3752-4DDE-8E62-64CF0D38FFA9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1265F103-46FE-4237-AD88-32AB7E7DB131}" type="presOf" srcId="{02B6C09C-5FCF-4E49-8BA3-3AAA6F592FEE}" destId="{2E938EC9-73E6-4AF7-BCCC-4A64AF05C6DC}" srcOrd="0" destOrd="0" presId="urn:microsoft.com/office/officeart/2018/2/layout/IconVerticalSolidList"/>
    <dgm:cxn modelId="{4247DE39-BEE7-4913-82B3-DE8829632632}" srcId="{FD5B016C-041C-4120-A51D-05FFBB973CF9}" destId="{02B6C09C-5FCF-4E49-8BA3-3AAA6F592FEE}" srcOrd="2" destOrd="0" parTransId="{B675FAFA-AE1C-4A26-BA32-E29F84ADF12F}" sibTransId="{3D0AA499-009A-4347-93EA-D4AB18A1B7AD}"/>
    <dgm:cxn modelId="{9B08D94B-8ACA-4EB4-9325-BD1648881ED0}" srcId="{FD5B016C-041C-4120-A51D-05FFBB973CF9}" destId="{141C26A8-3752-4DDE-8E62-64CF0D38FFA9}" srcOrd="3" destOrd="0" parTransId="{876F69FB-D92F-4A55-BBCB-315CBE2F5F73}" sibTransId="{DCAD7B84-C0B3-4635-94FB-25AA2E0BDD74}"/>
    <dgm:cxn modelId="{F8B3F04D-5907-4A0C-80C5-9440102A15E3}" type="presOf" srcId="{303994F8-61AF-4443-9D30-0A08E4101A46}" destId="{C0B783A6-8D51-4794-8805-2A52163DF128}" srcOrd="0" destOrd="0" presId="urn:microsoft.com/office/officeart/2018/2/layout/IconVerticalSolidList"/>
    <dgm:cxn modelId="{19DF5554-ADB6-4A5C-BEF5-7D35A4FDDD2B}" type="presOf" srcId="{07B00215-2201-42E4-A063-54EE3FB62C98}" destId="{7559C25F-C855-4ED5-8CC8-D76958ED7B79}" srcOrd="0" destOrd="2" presId="urn:microsoft.com/office/officeart/2018/2/layout/IconVerticalSolidList"/>
    <dgm:cxn modelId="{8494E686-503D-459C-8669-A4EE123AAAAB}" type="presOf" srcId="{130DCF6D-6EFC-4048-A17E-FE5B3106D059}" destId="{7559C25F-C855-4ED5-8CC8-D76958ED7B79}" srcOrd="0" destOrd="0" presId="urn:microsoft.com/office/officeart/2018/2/layout/IconVerticalSolidList"/>
    <dgm:cxn modelId="{049825A3-9289-4971-B560-7E4623805E07}" type="presOf" srcId="{141C26A8-3752-4DDE-8E62-64CF0D38FFA9}" destId="{A35E4C0A-890F-453A-B6F8-4D8D879CEEE8}" srcOrd="0" destOrd="0" presId="urn:microsoft.com/office/officeart/2018/2/layout/IconVerticalSolidList"/>
    <dgm:cxn modelId="{063C78A5-64E5-4E7D-AC9C-B55DCD8EF738}" type="presOf" srcId="{FB08301C-EFD6-4D96-A204-ABFE4117D498}" destId="{2644D007-AEF4-4932-B4C2-394942B33F87}" srcOrd="0" destOrd="0" presId="urn:microsoft.com/office/officeart/2018/2/layout/IconVerticalSolidList"/>
    <dgm:cxn modelId="{F6B4EDAB-7B2F-4C2E-AA2D-CB46119A08C5}" type="presOf" srcId="{FD5B016C-041C-4120-A51D-05FFBB973CF9}" destId="{6746768A-2761-49CD-8CE3-626088C46D6C}" srcOrd="0" destOrd="0" presId="urn:microsoft.com/office/officeart/2018/2/layout/IconVerticalSolidList"/>
    <dgm:cxn modelId="{5DEB82B4-8C5E-471C-BD81-DAED69B5EF0E}" srcId="{FB08301C-EFD6-4D96-A204-ABFE4117D498}" destId="{130DCF6D-6EFC-4048-A17E-FE5B3106D059}" srcOrd="0" destOrd="0" parTransId="{3EA09961-0941-4CEE-9B04-794EBBB247F0}" sibTransId="{1914ECE9-0B52-4BCF-8E76-A65CE79ED22A}"/>
    <dgm:cxn modelId="{A92D2EB6-4241-4834-BA51-03A08C10C376}" type="presOf" srcId="{FC083EEA-C235-4311-B368-091D73004509}" destId="{7559C25F-C855-4ED5-8CC8-D76958ED7B79}" srcOrd="0" destOrd="1" presId="urn:microsoft.com/office/officeart/2018/2/layout/IconVerticalSolidList"/>
    <dgm:cxn modelId="{AE6BD0C8-8721-4545-BFDC-80DCB33641E6}" srcId="{FB08301C-EFD6-4D96-A204-ABFE4117D498}" destId="{FC083EEA-C235-4311-B368-091D73004509}" srcOrd="1" destOrd="0" parTransId="{B0F33FF6-9197-4401-BA13-588A21F9517B}" sibTransId="{B9314CAB-7CEC-47CE-8589-3A8E08399D61}"/>
    <dgm:cxn modelId="{9E48CBE0-25B8-4310-AE7A-A3B11A2E4974}" type="presOf" srcId="{A3DBF477-9816-4F9C-AB66-5DC5842DEDDA}" destId="{C6BBF411-750B-4C79-BD5D-13632F17FC02}" srcOrd="0" destOrd="0" presId="urn:microsoft.com/office/officeart/2018/2/layout/IconVerticalSolidList"/>
    <dgm:cxn modelId="{40F638E9-4DEB-4373-8CCD-C028230724E8}" srcId="{FB08301C-EFD6-4D96-A204-ABFE4117D498}" destId="{07B00215-2201-42E4-A063-54EE3FB62C98}" srcOrd="2" destOrd="0" parTransId="{BAD3006A-215E-478F-8A2D-C7F01D5B80A4}" sibTransId="{914A3377-69D4-4C87-A75F-A797EDE89B95}"/>
    <dgm:cxn modelId="{497C00EE-9454-49B7-AFC0-DD503BBC0AE1}" srcId="{FD5B016C-041C-4120-A51D-05FFBB973CF9}" destId="{FB08301C-EFD6-4D96-A204-ABFE4117D498}" srcOrd="1" destOrd="0" parTransId="{5EE7395B-A5E8-40C4-8BDD-2408C2E67AB5}" sibTransId="{C6D4996E-09D4-4AB7-BEF5-611815A0AC61}"/>
    <dgm:cxn modelId="{138B48EF-CDD7-4949-9927-6582B096699E}" srcId="{303994F8-61AF-4443-9D30-0A08E4101A46}" destId="{A3DBF477-9816-4F9C-AB66-5DC5842DEDDA}" srcOrd="0" destOrd="0" parTransId="{9D685B47-7B5C-4864-9C43-A7127DF6164A}" sibTransId="{00865440-A2DA-4612-8E1F-99E47375CB25}"/>
    <dgm:cxn modelId="{360917F6-E17E-444A-B2C9-3425E1B19573}" srcId="{FD5B016C-041C-4120-A51D-05FFBB973CF9}" destId="{303994F8-61AF-4443-9D30-0A08E4101A46}" srcOrd="0" destOrd="0" parTransId="{3521AD4E-9947-4D75-8771-FADE6FFE286A}" sibTransId="{87B34A1F-BA9D-46EB-9AB6-046487AC8400}"/>
    <dgm:cxn modelId="{6B914BB5-671A-424C-965A-D99A360544EE}" type="presParOf" srcId="{6746768A-2761-49CD-8CE3-626088C46D6C}" destId="{831D68E2-4CB9-4E11-91BA-3534C57082FE}" srcOrd="0" destOrd="0" presId="urn:microsoft.com/office/officeart/2018/2/layout/IconVerticalSolidList"/>
    <dgm:cxn modelId="{5BD5A421-7C85-458A-996F-DAD4C28160F5}" type="presParOf" srcId="{831D68E2-4CB9-4E11-91BA-3534C57082FE}" destId="{D0707C69-B3A8-499C-9B62-96433C7B3B66}" srcOrd="0" destOrd="0" presId="urn:microsoft.com/office/officeart/2018/2/layout/IconVerticalSolidList"/>
    <dgm:cxn modelId="{1F8DB10E-DDF5-445B-823A-89E2387ABBE4}" type="presParOf" srcId="{831D68E2-4CB9-4E11-91BA-3534C57082FE}" destId="{E119C6A2-2436-41E4-81EF-D327BF2F6A8C}" srcOrd="1" destOrd="0" presId="urn:microsoft.com/office/officeart/2018/2/layout/IconVerticalSolidList"/>
    <dgm:cxn modelId="{62B4BFDF-3376-410A-AB8E-821D9DA735CD}" type="presParOf" srcId="{831D68E2-4CB9-4E11-91BA-3534C57082FE}" destId="{5EF96108-A430-4491-9CC7-00CE2982466C}" srcOrd="2" destOrd="0" presId="urn:microsoft.com/office/officeart/2018/2/layout/IconVerticalSolidList"/>
    <dgm:cxn modelId="{B3D7B24A-4CB1-4A91-8769-13EAFB679542}" type="presParOf" srcId="{831D68E2-4CB9-4E11-91BA-3534C57082FE}" destId="{C0B783A6-8D51-4794-8805-2A52163DF128}" srcOrd="3" destOrd="0" presId="urn:microsoft.com/office/officeart/2018/2/layout/IconVerticalSolidList"/>
    <dgm:cxn modelId="{B0FDA60C-8254-46F4-9176-D9F56ED15DC6}" type="presParOf" srcId="{831D68E2-4CB9-4E11-91BA-3534C57082FE}" destId="{C6BBF411-750B-4C79-BD5D-13632F17FC02}" srcOrd="4" destOrd="0" presId="urn:microsoft.com/office/officeart/2018/2/layout/IconVerticalSolidList"/>
    <dgm:cxn modelId="{C938BBA0-A942-4327-A828-2BB7DF4A0FCA}" type="presParOf" srcId="{6746768A-2761-49CD-8CE3-626088C46D6C}" destId="{189E6DFE-4268-4B8E-91C4-FA76F53C6263}" srcOrd="1" destOrd="0" presId="urn:microsoft.com/office/officeart/2018/2/layout/IconVerticalSolidList"/>
    <dgm:cxn modelId="{CEFE693E-8EAE-4A31-91D9-5665FF5AF3CB}" type="presParOf" srcId="{6746768A-2761-49CD-8CE3-626088C46D6C}" destId="{1D5E0ADA-6837-43C8-A9B6-3AAA00DFAA9B}" srcOrd="2" destOrd="0" presId="urn:microsoft.com/office/officeart/2018/2/layout/IconVerticalSolidList"/>
    <dgm:cxn modelId="{234EA88E-1006-48C9-9AD1-6E6CFB0F8265}" type="presParOf" srcId="{1D5E0ADA-6837-43C8-A9B6-3AAA00DFAA9B}" destId="{5237B6D7-045B-4795-955C-A7F311738746}" srcOrd="0" destOrd="0" presId="urn:microsoft.com/office/officeart/2018/2/layout/IconVerticalSolidList"/>
    <dgm:cxn modelId="{47065E75-14AA-4223-B414-C829DAA5764C}" type="presParOf" srcId="{1D5E0ADA-6837-43C8-A9B6-3AAA00DFAA9B}" destId="{BFCA8C13-2933-4769-B50D-6001B447DE57}" srcOrd="1" destOrd="0" presId="urn:microsoft.com/office/officeart/2018/2/layout/IconVerticalSolidList"/>
    <dgm:cxn modelId="{E5E0ECCA-2B85-444B-93CF-CD163C371916}" type="presParOf" srcId="{1D5E0ADA-6837-43C8-A9B6-3AAA00DFAA9B}" destId="{927DBE0E-9B0A-45C6-9660-8CE50E91D988}" srcOrd="2" destOrd="0" presId="urn:microsoft.com/office/officeart/2018/2/layout/IconVerticalSolidList"/>
    <dgm:cxn modelId="{E2C7CF75-BD12-4DAB-988D-31793E7C9FB7}" type="presParOf" srcId="{1D5E0ADA-6837-43C8-A9B6-3AAA00DFAA9B}" destId="{2644D007-AEF4-4932-B4C2-394942B33F87}" srcOrd="3" destOrd="0" presId="urn:microsoft.com/office/officeart/2018/2/layout/IconVerticalSolidList"/>
    <dgm:cxn modelId="{234C9C53-8A50-4D6D-9E43-F01B3237C0EB}" type="presParOf" srcId="{1D5E0ADA-6837-43C8-A9B6-3AAA00DFAA9B}" destId="{7559C25F-C855-4ED5-8CC8-D76958ED7B79}" srcOrd="4" destOrd="0" presId="urn:microsoft.com/office/officeart/2018/2/layout/IconVerticalSolidList"/>
    <dgm:cxn modelId="{365B59DE-7B71-4B5D-A77E-45E6D3D3E232}" type="presParOf" srcId="{6746768A-2761-49CD-8CE3-626088C46D6C}" destId="{28F2A551-3F4C-49DF-943E-254D03103941}" srcOrd="3" destOrd="0" presId="urn:microsoft.com/office/officeart/2018/2/layout/IconVerticalSolidList"/>
    <dgm:cxn modelId="{A2530FA6-5F66-48E8-A41A-A6A18C77FF79}" type="presParOf" srcId="{6746768A-2761-49CD-8CE3-626088C46D6C}" destId="{024C1066-8A88-4744-B965-AF3AF141BF06}" srcOrd="4" destOrd="0" presId="urn:microsoft.com/office/officeart/2018/2/layout/IconVerticalSolidList"/>
    <dgm:cxn modelId="{EFFE80AD-15CE-4E96-9E20-9BD5D00B6B4A}" type="presParOf" srcId="{024C1066-8A88-4744-B965-AF3AF141BF06}" destId="{06F396C9-15C7-44AB-8D8E-3C107332F165}" srcOrd="0" destOrd="0" presId="urn:microsoft.com/office/officeart/2018/2/layout/IconVerticalSolidList"/>
    <dgm:cxn modelId="{EA337171-8467-45D8-90BD-EE88FDF0DFDF}" type="presParOf" srcId="{024C1066-8A88-4744-B965-AF3AF141BF06}" destId="{2F21E519-FD3D-4E26-AE7D-E1B9B19324E3}" srcOrd="1" destOrd="0" presId="urn:microsoft.com/office/officeart/2018/2/layout/IconVerticalSolidList"/>
    <dgm:cxn modelId="{B451B788-F30C-4F9D-AA2D-7BD5071C5A3D}" type="presParOf" srcId="{024C1066-8A88-4744-B965-AF3AF141BF06}" destId="{A2D3989C-91BE-4C17-8854-E28E7439CE40}" srcOrd="2" destOrd="0" presId="urn:microsoft.com/office/officeart/2018/2/layout/IconVerticalSolidList"/>
    <dgm:cxn modelId="{EE107A6E-B2CD-47B9-99B5-64CADA8D68EB}" type="presParOf" srcId="{024C1066-8A88-4744-B965-AF3AF141BF06}" destId="{2E938EC9-73E6-4AF7-BCCC-4A64AF05C6DC}" srcOrd="3" destOrd="0" presId="urn:microsoft.com/office/officeart/2018/2/layout/IconVerticalSolidList"/>
    <dgm:cxn modelId="{9DD778B5-356D-49B7-B416-FFDD8F0AA6DF}" type="presParOf" srcId="{6746768A-2761-49CD-8CE3-626088C46D6C}" destId="{6FFC980D-116B-482C-A9BE-587F4062B8FC}" srcOrd="5" destOrd="0" presId="urn:microsoft.com/office/officeart/2018/2/layout/IconVerticalSolidList"/>
    <dgm:cxn modelId="{23BEFFAB-9B35-42C3-884C-603464B88D59}" type="presParOf" srcId="{6746768A-2761-49CD-8CE3-626088C46D6C}" destId="{0B73F83F-45B1-46AB-AB2F-708D515157CB}" srcOrd="6" destOrd="0" presId="urn:microsoft.com/office/officeart/2018/2/layout/IconVerticalSolidList"/>
    <dgm:cxn modelId="{38FB45FC-5C9E-4E4A-9E5B-CF6141644988}" type="presParOf" srcId="{0B73F83F-45B1-46AB-AB2F-708D515157CB}" destId="{39EA860E-7E84-4C5F-8FD1-F0F31B87A62E}" srcOrd="0" destOrd="0" presId="urn:microsoft.com/office/officeart/2018/2/layout/IconVerticalSolidList"/>
    <dgm:cxn modelId="{3E8CF1C3-1DD8-40CF-A898-362D3DC5BDB5}" type="presParOf" srcId="{0B73F83F-45B1-46AB-AB2F-708D515157CB}" destId="{4B269520-775C-4F6A-8059-CA91E8C4EAC3}" srcOrd="1" destOrd="0" presId="urn:microsoft.com/office/officeart/2018/2/layout/IconVerticalSolidList"/>
    <dgm:cxn modelId="{923C4C22-2606-49E8-9D41-D94AFCECBCFF}" type="presParOf" srcId="{0B73F83F-45B1-46AB-AB2F-708D515157CB}" destId="{901C8690-8860-4520-A6F0-8A89A3B78F89}" srcOrd="2" destOrd="0" presId="urn:microsoft.com/office/officeart/2018/2/layout/IconVerticalSolidList"/>
    <dgm:cxn modelId="{D0454C66-16F1-4820-B647-ADB1AABFEF47}" type="presParOf" srcId="{0B73F83F-45B1-46AB-AB2F-708D515157CB}" destId="{A35E4C0A-890F-453A-B6F8-4D8D879CEEE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A6E8EE-591C-489C-8C03-48004AF01463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54EC5F-92A8-43A8-943D-F3E992EE591E}">
      <dgm:prSet/>
      <dgm:spPr/>
      <dgm:t>
        <a:bodyPr/>
        <a:lstStyle/>
        <a:p>
          <a:r>
            <a:rPr lang="pt-BR"/>
            <a:t>Filosofia de código aberto</a:t>
          </a:r>
          <a:endParaRPr lang="en-US"/>
        </a:p>
      </dgm:t>
    </dgm:pt>
    <dgm:pt modelId="{E5C835FE-E651-479E-8276-EE44DB28000E}" type="parTrans" cxnId="{755A6A98-FB25-4ABE-A0EB-B41F11F710A4}">
      <dgm:prSet/>
      <dgm:spPr/>
      <dgm:t>
        <a:bodyPr/>
        <a:lstStyle/>
        <a:p>
          <a:endParaRPr lang="en-US"/>
        </a:p>
      </dgm:t>
    </dgm:pt>
    <dgm:pt modelId="{1E11D886-4358-4CD3-BA3F-EDBBA7AE8DFE}" type="sibTrans" cxnId="{755A6A98-FB25-4ABE-A0EB-B41F11F710A4}">
      <dgm:prSet/>
      <dgm:spPr/>
      <dgm:t>
        <a:bodyPr/>
        <a:lstStyle/>
        <a:p>
          <a:endParaRPr lang="en-US"/>
        </a:p>
      </dgm:t>
    </dgm:pt>
    <dgm:pt modelId="{1F68B29A-D25B-418F-A149-ADD2728215F9}">
      <dgm:prSet/>
      <dgm:spPr/>
      <dgm:t>
        <a:bodyPr/>
        <a:lstStyle/>
        <a:p>
          <a:r>
            <a:rPr lang="pt-BR"/>
            <a:t>“Linguagem padrão” entre robôs</a:t>
          </a:r>
          <a:endParaRPr lang="en-US"/>
        </a:p>
      </dgm:t>
    </dgm:pt>
    <dgm:pt modelId="{11822366-C338-4141-BD95-63CD4D9EF080}" type="parTrans" cxnId="{80B92D60-887B-404F-92A9-1D8A771763D6}">
      <dgm:prSet/>
      <dgm:spPr/>
      <dgm:t>
        <a:bodyPr/>
        <a:lstStyle/>
        <a:p>
          <a:endParaRPr lang="en-US"/>
        </a:p>
      </dgm:t>
    </dgm:pt>
    <dgm:pt modelId="{877BAEA2-8686-4B6E-A925-4B73554AC2DD}" type="sibTrans" cxnId="{80B92D60-887B-404F-92A9-1D8A771763D6}">
      <dgm:prSet/>
      <dgm:spPr/>
      <dgm:t>
        <a:bodyPr/>
        <a:lstStyle/>
        <a:p>
          <a:endParaRPr lang="en-US"/>
        </a:p>
      </dgm:t>
    </dgm:pt>
    <dgm:pt modelId="{7FAB6951-CB1C-49E2-8B6E-595F5BDEDAD2}">
      <dgm:prSet/>
      <dgm:spPr/>
      <dgm:t>
        <a:bodyPr/>
        <a:lstStyle/>
        <a:p>
          <a:r>
            <a:rPr lang="pt-BR"/>
            <a:t>Divisão em pacotes e interface padrão permite a modularidade do código</a:t>
          </a:r>
          <a:endParaRPr lang="en-US"/>
        </a:p>
      </dgm:t>
    </dgm:pt>
    <dgm:pt modelId="{B6AAAAEF-6A35-41D2-B464-C2D257A0EF05}" type="parTrans" cxnId="{34069764-EACF-4B08-A20D-E760E0525A41}">
      <dgm:prSet/>
      <dgm:spPr/>
      <dgm:t>
        <a:bodyPr/>
        <a:lstStyle/>
        <a:p>
          <a:endParaRPr lang="en-US"/>
        </a:p>
      </dgm:t>
    </dgm:pt>
    <dgm:pt modelId="{64532D4B-A271-4F53-8532-B2FB4269F54F}" type="sibTrans" cxnId="{34069764-EACF-4B08-A20D-E760E0525A41}">
      <dgm:prSet/>
      <dgm:spPr/>
      <dgm:t>
        <a:bodyPr/>
        <a:lstStyle/>
        <a:p>
          <a:endParaRPr lang="en-US"/>
        </a:p>
      </dgm:t>
    </dgm:pt>
    <dgm:pt modelId="{41B60A28-8B75-4AF6-9887-A0DBF71C3B65}">
      <dgm:prSet/>
      <dgm:spPr/>
      <dgm:t>
        <a:bodyPr/>
        <a:lstStyle/>
        <a:p>
          <a:r>
            <a:rPr lang="pt-BR"/>
            <a:t>Não é necessário reescrever os programas para eles poderem interagir entre si</a:t>
          </a:r>
          <a:endParaRPr lang="en-US"/>
        </a:p>
      </dgm:t>
    </dgm:pt>
    <dgm:pt modelId="{7AB0DBBC-E892-4209-92F6-F0BF52EBE35D}" type="parTrans" cxnId="{126CFD57-DC23-4D35-82BF-CDF4FEBA7269}">
      <dgm:prSet/>
      <dgm:spPr/>
      <dgm:t>
        <a:bodyPr/>
        <a:lstStyle/>
        <a:p>
          <a:endParaRPr lang="en-US"/>
        </a:p>
      </dgm:t>
    </dgm:pt>
    <dgm:pt modelId="{8C29D6B4-DB77-4132-8A7C-552241457D79}" type="sibTrans" cxnId="{126CFD57-DC23-4D35-82BF-CDF4FEBA7269}">
      <dgm:prSet/>
      <dgm:spPr/>
      <dgm:t>
        <a:bodyPr/>
        <a:lstStyle/>
        <a:p>
          <a:endParaRPr lang="en-US"/>
        </a:p>
      </dgm:t>
    </dgm:pt>
    <dgm:pt modelId="{C80DE3B9-BBE4-4756-A72C-2C7C6A56C0D0}">
      <dgm:prSet/>
      <dgm:spPr/>
      <dgm:t>
        <a:bodyPr/>
        <a:lstStyle/>
        <a:p>
          <a:r>
            <a:rPr lang="pt-BR"/>
            <a:t>Amplo suporte acadêmico e difusão dentro de companhias</a:t>
          </a:r>
          <a:endParaRPr lang="en-US"/>
        </a:p>
      </dgm:t>
    </dgm:pt>
    <dgm:pt modelId="{B547F1C2-2CDE-4431-822B-4789515CBB25}" type="parTrans" cxnId="{3BF94B13-0467-4929-AD73-5B0EEC6F5669}">
      <dgm:prSet/>
      <dgm:spPr/>
      <dgm:t>
        <a:bodyPr/>
        <a:lstStyle/>
        <a:p>
          <a:endParaRPr lang="en-US"/>
        </a:p>
      </dgm:t>
    </dgm:pt>
    <dgm:pt modelId="{B9D478B3-F3B2-400B-B506-5907B645B4B6}" type="sibTrans" cxnId="{3BF94B13-0467-4929-AD73-5B0EEC6F5669}">
      <dgm:prSet/>
      <dgm:spPr/>
      <dgm:t>
        <a:bodyPr/>
        <a:lstStyle/>
        <a:p>
          <a:endParaRPr lang="en-US"/>
        </a:p>
      </dgm:t>
    </dgm:pt>
    <dgm:pt modelId="{9E1EA660-F6C2-46C6-ADCD-9833A1DEF922}">
      <dgm:prSet/>
      <dgm:spPr/>
      <dgm:t>
        <a:bodyPr/>
        <a:lstStyle/>
        <a:p>
          <a:r>
            <a:rPr lang="pt-BR" sz="1900"/>
            <a:t>Vários fabricantes disponibilizam interface ROS para seus atuadores, sensores e robôs</a:t>
          </a:r>
          <a:endParaRPr lang="en-US" sz="1900"/>
        </a:p>
      </dgm:t>
    </dgm:pt>
    <dgm:pt modelId="{0219FFCE-293F-494F-9B77-FC9FF24B482F}" type="parTrans" cxnId="{6A4E36AF-5C7B-4713-A437-51AA06CCDCBE}">
      <dgm:prSet/>
      <dgm:spPr/>
      <dgm:t>
        <a:bodyPr/>
        <a:lstStyle/>
        <a:p>
          <a:endParaRPr lang="en-US"/>
        </a:p>
      </dgm:t>
    </dgm:pt>
    <dgm:pt modelId="{1BEC5E82-0A41-49AD-9A34-E41E69FEA9B7}" type="sibTrans" cxnId="{6A4E36AF-5C7B-4713-A437-51AA06CCDCBE}">
      <dgm:prSet/>
      <dgm:spPr/>
      <dgm:t>
        <a:bodyPr/>
        <a:lstStyle/>
        <a:p>
          <a:endParaRPr lang="en-US"/>
        </a:p>
      </dgm:t>
    </dgm:pt>
    <dgm:pt modelId="{F632099D-B0B9-4374-B37B-5FFC00BF38C4}">
      <dgm:prSet/>
      <dgm:spPr/>
      <dgm:t>
        <a:bodyPr/>
        <a:lstStyle/>
        <a:p>
          <a:r>
            <a:rPr lang="pt-BR" sz="1900" dirty="0"/>
            <a:t>Exemplos : Bosch, Franka </a:t>
          </a:r>
          <a:r>
            <a:rPr lang="pt-BR" sz="1900" dirty="0" err="1"/>
            <a:t>Emika</a:t>
          </a:r>
          <a:r>
            <a:rPr lang="pt-BR" sz="1900" dirty="0"/>
            <a:t>, ABB, Kawasaki...</a:t>
          </a:r>
          <a:endParaRPr lang="en-US" sz="1900" dirty="0"/>
        </a:p>
      </dgm:t>
    </dgm:pt>
    <dgm:pt modelId="{47211D12-4D5D-4E28-9EA3-C1317D7B87A8}" type="parTrans" cxnId="{CD96083C-1583-42E3-901C-0C8F0F37181D}">
      <dgm:prSet/>
      <dgm:spPr/>
      <dgm:t>
        <a:bodyPr/>
        <a:lstStyle/>
        <a:p>
          <a:endParaRPr lang="en-US"/>
        </a:p>
      </dgm:t>
    </dgm:pt>
    <dgm:pt modelId="{5977918F-7023-4C9C-9A56-14A1C15BCE75}" type="sibTrans" cxnId="{CD96083C-1583-42E3-901C-0C8F0F37181D}">
      <dgm:prSet/>
      <dgm:spPr/>
      <dgm:t>
        <a:bodyPr/>
        <a:lstStyle/>
        <a:p>
          <a:endParaRPr lang="en-US"/>
        </a:p>
      </dgm:t>
    </dgm:pt>
    <dgm:pt modelId="{B746179B-9B5E-4E51-AF11-CA764856FDE9}">
      <dgm:prSet/>
      <dgm:spPr/>
      <dgm:t>
        <a:bodyPr/>
        <a:lstStyle/>
        <a:p>
          <a:r>
            <a:rPr lang="pt-BR"/>
            <a:t>Não precisamos ficar reinventando a roda o tempo todo!</a:t>
          </a:r>
          <a:endParaRPr lang="en-US"/>
        </a:p>
      </dgm:t>
    </dgm:pt>
    <dgm:pt modelId="{967A9593-7537-47A2-BB8C-B93DE0955BAF}" type="parTrans" cxnId="{2C9E0829-9731-4B5B-9997-390F6EE6054C}">
      <dgm:prSet/>
      <dgm:spPr/>
      <dgm:t>
        <a:bodyPr/>
        <a:lstStyle/>
        <a:p>
          <a:endParaRPr lang="pt-BR"/>
        </a:p>
      </dgm:t>
    </dgm:pt>
    <dgm:pt modelId="{5A514AB0-B32B-40C9-AEE7-EDE4C96C9D26}" type="sibTrans" cxnId="{2C9E0829-9731-4B5B-9997-390F6EE6054C}">
      <dgm:prSet/>
      <dgm:spPr/>
      <dgm:t>
        <a:bodyPr/>
        <a:lstStyle/>
        <a:p>
          <a:endParaRPr lang="pt-BR"/>
        </a:p>
      </dgm:t>
    </dgm:pt>
    <dgm:pt modelId="{C265B8B7-DF3C-44B9-8B5F-05A8AF8559D5}">
      <dgm:prSet custT="1"/>
      <dgm:spPr/>
      <dgm:t>
        <a:bodyPr/>
        <a:lstStyle/>
        <a:p>
          <a:r>
            <a:rPr lang="pt-BR" sz="1600" dirty="0"/>
            <a:t>...e mais! </a:t>
          </a:r>
          <a:r>
            <a:rPr lang="pt-BR" sz="1600" dirty="0">
              <a:ea typeface="+mn-lt"/>
              <a:cs typeface="+mn-lt"/>
              <a:hlinkClick xmlns:r="http://schemas.openxmlformats.org/officeDocument/2006/relationships" r:id="rId1"/>
            </a:rPr>
            <a:t>https://github.com/vmayoral/ros-robotics-companies</a:t>
          </a:r>
          <a:endParaRPr lang="en-US" sz="1900" dirty="0"/>
        </a:p>
      </dgm:t>
    </dgm:pt>
    <dgm:pt modelId="{5C2FE0B2-F9C0-4662-B017-402ACD0AB67D}" type="parTrans" cxnId="{2A995657-5E98-47E3-B90D-84A6688BE7F5}">
      <dgm:prSet/>
      <dgm:spPr/>
      <dgm:t>
        <a:bodyPr/>
        <a:lstStyle/>
        <a:p>
          <a:endParaRPr lang="pt-BR"/>
        </a:p>
      </dgm:t>
    </dgm:pt>
    <dgm:pt modelId="{18DDEDB7-FB6D-4CB3-AB5D-C499830E3946}" type="sibTrans" cxnId="{2A995657-5E98-47E3-B90D-84A6688BE7F5}">
      <dgm:prSet/>
      <dgm:spPr/>
      <dgm:t>
        <a:bodyPr/>
        <a:lstStyle/>
        <a:p>
          <a:endParaRPr lang="pt-BR"/>
        </a:p>
      </dgm:t>
    </dgm:pt>
    <dgm:pt modelId="{92299A5F-06D6-49C5-B207-FFA8A8A088CA}">
      <dgm:prSet/>
      <dgm:spPr/>
      <dgm:t>
        <a:bodyPr/>
        <a:lstStyle/>
        <a:p>
          <a:r>
            <a:rPr lang="pt-BR"/>
            <a:t>Não precisamos ficar reescrevendo interfaces entre componentes ou robôs</a:t>
          </a:r>
        </a:p>
      </dgm:t>
    </dgm:pt>
    <dgm:pt modelId="{862FC5D1-BC2B-4D28-98CE-3DD08093201B}" type="parTrans" cxnId="{83A420AB-082B-4772-9D88-0170D52D79E8}">
      <dgm:prSet/>
      <dgm:spPr/>
      <dgm:t>
        <a:bodyPr/>
        <a:lstStyle/>
        <a:p>
          <a:endParaRPr lang="pt-BR"/>
        </a:p>
      </dgm:t>
    </dgm:pt>
    <dgm:pt modelId="{9F9DF875-3335-4A34-8887-2FA80A83959D}" type="sibTrans" cxnId="{83A420AB-082B-4772-9D88-0170D52D79E8}">
      <dgm:prSet/>
      <dgm:spPr/>
      <dgm:t>
        <a:bodyPr/>
        <a:lstStyle/>
        <a:p>
          <a:endParaRPr lang="pt-BR"/>
        </a:p>
      </dgm:t>
    </dgm:pt>
    <dgm:pt modelId="{8ED7C4EC-5C8E-40A3-822A-C9795B3AD181}" type="pres">
      <dgm:prSet presAssocID="{35A6E8EE-591C-489C-8C03-48004AF01463}" presName="linear" presStyleCnt="0">
        <dgm:presLayoutVars>
          <dgm:dir/>
          <dgm:animLvl val="lvl"/>
          <dgm:resizeHandles val="exact"/>
        </dgm:presLayoutVars>
      </dgm:prSet>
      <dgm:spPr/>
    </dgm:pt>
    <dgm:pt modelId="{9155C9DD-2C9E-4634-A096-8137EDB2DCB7}" type="pres">
      <dgm:prSet presAssocID="{3254EC5F-92A8-43A8-943D-F3E992EE591E}" presName="parentLin" presStyleCnt="0"/>
      <dgm:spPr/>
    </dgm:pt>
    <dgm:pt modelId="{162463F7-58EE-4C56-8383-C732194F95A2}" type="pres">
      <dgm:prSet presAssocID="{3254EC5F-92A8-43A8-943D-F3E992EE591E}" presName="parentLeftMargin" presStyleLbl="node1" presStyleIdx="0" presStyleCnt="4"/>
      <dgm:spPr/>
    </dgm:pt>
    <dgm:pt modelId="{23C1A4FC-C816-4AEB-B26E-8405233C0366}" type="pres">
      <dgm:prSet presAssocID="{3254EC5F-92A8-43A8-943D-F3E992EE591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E266D73-A543-4342-8025-2393380A7337}" type="pres">
      <dgm:prSet presAssocID="{3254EC5F-92A8-43A8-943D-F3E992EE591E}" presName="negativeSpace" presStyleCnt="0"/>
      <dgm:spPr/>
    </dgm:pt>
    <dgm:pt modelId="{2CE5CC43-1E7E-4D44-AA33-BFE9AA208D9E}" type="pres">
      <dgm:prSet presAssocID="{3254EC5F-92A8-43A8-943D-F3E992EE591E}" presName="childText" presStyleLbl="conFgAcc1" presStyleIdx="0" presStyleCnt="4">
        <dgm:presLayoutVars>
          <dgm:bulletEnabled val="1"/>
        </dgm:presLayoutVars>
      </dgm:prSet>
      <dgm:spPr/>
    </dgm:pt>
    <dgm:pt modelId="{E839FD9D-69E9-445A-B573-7741D66FFC1B}" type="pres">
      <dgm:prSet presAssocID="{1E11D886-4358-4CD3-BA3F-EDBBA7AE8DFE}" presName="spaceBetweenRectangles" presStyleCnt="0"/>
      <dgm:spPr/>
    </dgm:pt>
    <dgm:pt modelId="{225E02FF-EAAE-465A-9240-C4F667A67A9E}" type="pres">
      <dgm:prSet presAssocID="{1F68B29A-D25B-418F-A149-ADD2728215F9}" presName="parentLin" presStyleCnt="0"/>
      <dgm:spPr/>
    </dgm:pt>
    <dgm:pt modelId="{FB58BA59-107C-475A-880F-184718EDDC8B}" type="pres">
      <dgm:prSet presAssocID="{1F68B29A-D25B-418F-A149-ADD2728215F9}" presName="parentLeftMargin" presStyleLbl="node1" presStyleIdx="0" presStyleCnt="4"/>
      <dgm:spPr/>
    </dgm:pt>
    <dgm:pt modelId="{A2BD253B-D9EB-4A19-ADDC-991C31710FE9}" type="pres">
      <dgm:prSet presAssocID="{1F68B29A-D25B-418F-A149-ADD2728215F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5EC4F35-9AC7-4199-998C-E05A5D1029EF}" type="pres">
      <dgm:prSet presAssocID="{1F68B29A-D25B-418F-A149-ADD2728215F9}" presName="negativeSpace" presStyleCnt="0"/>
      <dgm:spPr/>
    </dgm:pt>
    <dgm:pt modelId="{7F2ED145-7ECE-481F-B8CE-A18909A27EE3}" type="pres">
      <dgm:prSet presAssocID="{1F68B29A-D25B-418F-A149-ADD2728215F9}" presName="childText" presStyleLbl="conFgAcc1" presStyleIdx="1" presStyleCnt="4">
        <dgm:presLayoutVars>
          <dgm:bulletEnabled val="1"/>
        </dgm:presLayoutVars>
      </dgm:prSet>
      <dgm:spPr/>
    </dgm:pt>
    <dgm:pt modelId="{14449FDB-6B65-4E98-BCE5-45D3B73854BF}" type="pres">
      <dgm:prSet presAssocID="{877BAEA2-8686-4B6E-A925-4B73554AC2DD}" presName="spaceBetweenRectangles" presStyleCnt="0"/>
      <dgm:spPr/>
    </dgm:pt>
    <dgm:pt modelId="{624537B2-FB1C-450B-BDD3-3234F0AC4A46}" type="pres">
      <dgm:prSet presAssocID="{7FAB6951-CB1C-49E2-8B6E-595F5BDEDAD2}" presName="parentLin" presStyleCnt="0"/>
      <dgm:spPr/>
    </dgm:pt>
    <dgm:pt modelId="{D20CC127-50BB-4C76-9A79-662B27C4573A}" type="pres">
      <dgm:prSet presAssocID="{7FAB6951-CB1C-49E2-8B6E-595F5BDEDAD2}" presName="parentLeftMargin" presStyleLbl="node1" presStyleIdx="1" presStyleCnt="4"/>
      <dgm:spPr/>
    </dgm:pt>
    <dgm:pt modelId="{59E95042-26FB-473B-AE0A-6984C47D7AD0}" type="pres">
      <dgm:prSet presAssocID="{7FAB6951-CB1C-49E2-8B6E-595F5BDEDAD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A682292-739D-4B4C-A028-820FBDA47426}" type="pres">
      <dgm:prSet presAssocID="{7FAB6951-CB1C-49E2-8B6E-595F5BDEDAD2}" presName="negativeSpace" presStyleCnt="0"/>
      <dgm:spPr/>
    </dgm:pt>
    <dgm:pt modelId="{E6B3BD80-3617-4481-97F6-06A0B80C3F36}" type="pres">
      <dgm:prSet presAssocID="{7FAB6951-CB1C-49E2-8B6E-595F5BDEDAD2}" presName="childText" presStyleLbl="conFgAcc1" presStyleIdx="2" presStyleCnt="4">
        <dgm:presLayoutVars>
          <dgm:bulletEnabled val="1"/>
        </dgm:presLayoutVars>
      </dgm:prSet>
      <dgm:spPr/>
    </dgm:pt>
    <dgm:pt modelId="{6B0317EC-5A9D-46EB-9559-FC0EF5DC3DBD}" type="pres">
      <dgm:prSet presAssocID="{64532D4B-A271-4F53-8532-B2FB4269F54F}" presName="spaceBetweenRectangles" presStyleCnt="0"/>
      <dgm:spPr/>
    </dgm:pt>
    <dgm:pt modelId="{593F67AF-D2DB-4EE7-9DE0-66AD034EF19F}" type="pres">
      <dgm:prSet presAssocID="{C80DE3B9-BBE4-4756-A72C-2C7C6A56C0D0}" presName="parentLin" presStyleCnt="0"/>
      <dgm:spPr/>
    </dgm:pt>
    <dgm:pt modelId="{AE4A71E0-47DA-4069-9E9F-EF5F1EA43841}" type="pres">
      <dgm:prSet presAssocID="{C80DE3B9-BBE4-4756-A72C-2C7C6A56C0D0}" presName="parentLeftMargin" presStyleLbl="node1" presStyleIdx="2" presStyleCnt="4"/>
      <dgm:spPr/>
    </dgm:pt>
    <dgm:pt modelId="{8A2B2C59-8FB5-4104-959E-EEF29198A6B3}" type="pres">
      <dgm:prSet presAssocID="{C80DE3B9-BBE4-4756-A72C-2C7C6A56C0D0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EE33034-1EB4-4C96-BE15-EB5CCE53D100}" type="pres">
      <dgm:prSet presAssocID="{C80DE3B9-BBE4-4756-A72C-2C7C6A56C0D0}" presName="negativeSpace" presStyleCnt="0"/>
      <dgm:spPr/>
    </dgm:pt>
    <dgm:pt modelId="{4F34B41F-BEAC-46B7-A224-D54FEE1A0A6E}" type="pres">
      <dgm:prSet presAssocID="{C80DE3B9-BBE4-4756-A72C-2C7C6A56C0D0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3BF94B13-0467-4929-AD73-5B0EEC6F5669}" srcId="{35A6E8EE-591C-489C-8C03-48004AF01463}" destId="{C80DE3B9-BBE4-4756-A72C-2C7C6A56C0D0}" srcOrd="3" destOrd="0" parTransId="{B547F1C2-2CDE-4431-822B-4789515CBB25}" sibTransId="{B9D478B3-F3B2-400B-B506-5907B645B4B6}"/>
    <dgm:cxn modelId="{2C9E0829-9731-4B5B-9997-390F6EE6054C}" srcId="{3254EC5F-92A8-43A8-943D-F3E992EE591E}" destId="{B746179B-9B5E-4E51-AF11-CA764856FDE9}" srcOrd="0" destOrd="0" parTransId="{967A9593-7537-47A2-BB8C-B93DE0955BAF}" sibTransId="{5A514AB0-B32B-40C9-AEE7-EDE4C96C9D26}"/>
    <dgm:cxn modelId="{1956BA2A-8551-4854-9AF1-1352D642DC3F}" type="presOf" srcId="{41B60A28-8B75-4AF6-9887-A0DBF71C3B65}" destId="{E6B3BD80-3617-4481-97F6-06A0B80C3F36}" srcOrd="0" destOrd="0" presId="urn:microsoft.com/office/officeart/2005/8/layout/list1"/>
    <dgm:cxn modelId="{F980A439-F296-4C11-B377-8C1394EFABD1}" type="presOf" srcId="{3254EC5F-92A8-43A8-943D-F3E992EE591E}" destId="{162463F7-58EE-4C56-8383-C732194F95A2}" srcOrd="0" destOrd="0" presId="urn:microsoft.com/office/officeart/2005/8/layout/list1"/>
    <dgm:cxn modelId="{CD96083C-1583-42E3-901C-0C8F0F37181D}" srcId="{C80DE3B9-BBE4-4756-A72C-2C7C6A56C0D0}" destId="{F632099D-B0B9-4374-B37B-5FFC00BF38C4}" srcOrd="1" destOrd="0" parTransId="{47211D12-4D5D-4E28-9EA3-C1317D7B87A8}" sibTransId="{5977918F-7023-4C9C-9A56-14A1C15BCE75}"/>
    <dgm:cxn modelId="{80B92D60-887B-404F-92A9-1D8A771763D6}" srcId="{35A6E8EE-591C-489C-8C03-48004AF01463}" destId="{1F68B29A-D25B-418F-A149-ADD2728215F9}" srcOrd="1" destOrd="0" parTransId="{11822366-C338-4141-BD95-63CD4D9EF080}" sibTransId="{877BAEA2-8686-4B6E-A925-4B73554AC2DD}"/>
    <dgm:cxn modelId="{C1074543-8880-4FC0-A747-01BD102E85A4}" type="presOf" srcId="{1F68B29A-D25B-418F-A149-ADD2728215F9}" destId="{A2BD253B-D9EB-4A19-ADDC-991C31710FE9}" srcOrd="1" destOrd="0" presId="urn:microsoft.com/office/officeart/2005/8/layout/list1"/>
    <dgm:cxn modelId="{F1869444-CFF3-420D-9D76-F9C1E686EB8D}" type="presOf" srcId="{7FAB6951-CB1C-49E2-8B6E-595F5BDEDAD2}" destId="{D20CC127-50BB-4C76-9A79-662B27C4573A}" srcOrd="0" destOrd="0" presId="urn:microsoft.com/office/officeart/2005/8/layout/list1"/>
    <dgm:cxn modelId="{34069764-EACF-4B08-A20D-E760E0525A41}" srcId="{35A6E8EE-591C-489C-8C03-48004AF01463}" destId="{7FAB6951-CB1C-49E2-8B6E-595F5BDEDAD2}" srcOrd="2" destOrd="0" parTransId="{B6AAAAEF-6A35-41D2-B464-C2D257A0EF05}" sibTransId="{64532D4B-A271-4F53-8532-B2FB4269F54F}"/>
    <dgm:cxn modelId="{5BD4EF50-0714-4415-9C67-F716FED0DB39}" type="presOf" srcId="{C80DE3B9-BBE4-4756-A72C-2C7C6A56C0D0}" destId="{AE4A71E0-47DA-4069-9E9F-EF5F1EA43841}" srcOrd="0" destOrd="0" presId="urn:microsoft.com/office/officeart/2005/8/layout/list1"/>
    <dgm:cxn modelId="{66352857-D2EB-4AD8-8ECE-EAB333412B51}" type="presOf" srcId="{7FAB6951-CB1C-49E2-8B6E-595F5BDEDAD2}" destId="{59E95042-26FB-473B-AE0A-6984C47D7AD0}" srcOrd="1" destOrd="0" presId="urn:microsoft.com/office/officeart/2005/8/layout/list1"/>
    <dgm:cxn modelId="{2A995657-5E98-47E3-B90D-84A6688BE7F5}" srcId="{F632099D-B0B9-4374-B37B-5FFC00BF38C4}" destId="{C265B8B7-DF3C-44B9-8B5F-05A8AF8559D5}" srcOrd="0" destOrd="0" parTransId="{5C2FE0B2-F9C0-4662-B017-402ACD0AB67D}" sibTransId="{18DDEDB7-FB6D-4CB3-AB5D-C499830E3946}"/>
    <dgm:cxn modelId="{126CFD57-DC23-4D35-82BF-CDF4FEBA7269}" srcId="{7FAB6951-CB1C-49E2-8B6E-595F5BDEDAD2}" destId="{41B60A28-8B75-4AF6-9887-A0DBF71C3B65}" srcOrd="0" destOrd="0" parTransId="{7AB0DBBC-E892-4209-92F6-F0BF52EBE35D}" sibTransId="{8C29D6B4-DB77-4132-8A7C-552241457D79}"/>
    <dgm:cxn modelId="{6457A685-69AD-4992-92CF-686266C294BD}" type="presOf" srcId="{92299A5F-06D6-49C5-B207-FFA8A8A088CA}" destId="{7F2ED145-7ECE-481F-B8CE-A18909A27EE3}" srcOrd="0" destOrd="0" presId="urn:microsoft.com/office/officeart/2005/8/layout/list1"/>
    <dgm:cxn modelId="{755A6A98-FB25-4ABE-A0EB-B41F11F710A4}" srcId="{35A6E8EE-591C-489C-8C03-48004AF01463}" destId="{3254EC5F-92A8-43A8-943D-F3E992EE591E}" srcOrd="0" destOrd="0" parTransId="{E5C835FE-E651-479E-8276-EE44DB28000E}" sibTransId="{1E11D886-4358-4CD3-BA3F-EDBBA7AE8DFE}"/>
    <dgm:cxn modelId="{83A420AB-082B-4772-9D88-0170D52D79E8}" srcId="{1F68B29A-D25B-418F-A149-ADD2728215F9}" destId="{92299A5F-06D6-49C5-B207-FFA8A8A088CA}" srcOrd="0" destOrd="0" parTransId="{862FC5D1-BC2B-4D28-98CE-3DD08093201B}" sibTransId="{9F9DF875-3335-4A34-8887-2FA80A83959D}"/>
    <dgm:cxn modelId="{6A4E36AF-5C7B-4713-A437-51AA06CCDCBE}" srcId="{C80DE3B9-BBE4-4756-A72C-2C7C6A56C0D0}" destId="{9E1EA660-F6C2-46C6-ADCD-9833A1DEF922}" srcOrd="0" destOrd="0" parTransId="{0219FFCE-293F-494F-9B77-FC9FF24B482F}" sibTransId="{1BEC5E82-0A41-49AD-9A34-E41E69FEA9B7}"/>
    <dgm:cxn modelId="{1391A1AF-72DA-45F5-984D-1E1F375B72B9}" type="presOf" srcId="{9E1EA660-F6C2-46C6-ADCD-9833A1DEF922}" destId="{4F34B41F-BEAC-46B7-A224-D54FEE1A0A6E}" srcOrd="0" destOrd="0" presId="urn:microsoft.com/office/officeart/2005/8/layout/list1"/>
    <dgm:cxn modelId="{7512A5B0-3CF6-4EA9-91EE-EE49D0FD13F2}" type="presOf" srcId="{35A6E8EE-591C-489C-8C03-48004AF01463}" destId="{8ED7C4EC-5C8E-40A3-822A-C9795B3AD181}" srcOrd="0" destOrd="0" presId="urn:microsoft.com/office/officeart/2005/8/layout/list1"/>
    <dgm:cxn modelId="{4ED997C0-06C8-4F15-A24D-F6CB0602F20A}" type="presOf" srcId="{B746179B-9B5E-4E51-AF11-CA764856FDE9}" destId="{2CE5CC43-1E7E-4D44-AA33-BFE9AA208D9E}" srcOrd="0" destOrd="0" presId="urn:microsoft.com/office/officeart/2005/8/layout/list1"/>
    <dgm:cxn modelId="{F78B64D6-B5DF-4C1C-8E39-1EE9D753B4A8}" type="presOf" srcId="{3254EC5F-92A8-43A8-943D-F3E992EE591E}" destId="{23C1A4FC-C816-4AEB-B26E-8405233C0366}" srcOrd="1" destOrd="0" presId="urn:microsoft.com/office/officeart/2005/8/layout/list1"/>
    <dgm:cxn modelId="{1CC0C5D9-1B18-4399-9125-3F92F50CE76E}" type="presOf" srcId="{1F68B29A-D25B-418F-A149-ADD2728215F9}" destId="{FB58BA59-107C-475A-880F-184718EDDC8B}" srcOrd="0" destOrd="0" presId="urn:microsoft.com/office/officeart/2005/8/layout/list1"/>
    <dgm:cxn modelId="{DDEC4CDA-FE26-4D89-A533-024A1B770EF2}" type="presOf" srcId="{F632099D-B0B9-4374-B37B-5FFC00BF38C4}" destId="{4F34B41F-BEAC-46B7-A224-D54FEE1A0A6E}" srcOrd="0" destOrd="1" presId="urn:microsoft.com/office/officeart/2005/8/layout/list1"/>
    <dgm:cxn modelId="{571D13E3-60C1-414F-99D1-EEDFD7481E36}" type="presOf" srcId="{C80DE3B9-BBE4-4756-A72C-2C7C6A56C0D0}" destId="{8A2B2C59-8FB5-4104-959E-EEF29198A6B3}" srcOrd="1" destOrd="0" presId="urn:microsoft.com/office/officeart/2005/8/layout/list1"/>
    <dgm:cxn modelId="{A94BA7FC-7524-4DE0-B3F9-2B9AC5AAF72F}" type="presOf" srcId="{C265B8B7-DF3C-44B9-8B5F-05A8AF8559D5}" destId="{4F34B41F-BEAC-46B7-A224-D54FEE1A0A6E}" srcOrd="0" destOrd="2" presId="urn:microsoft.com/office/officeart/2005/8/layout/list1"/>
    <dgm:cxn modelId="{F7994199-6EBE-4F03-8B43-40A4E1BFB6CF}" type="presParOf" srcId="{8ED7C4EC-5C8E-40A3-822A-C9795B3AD181}" destId="{9155C9DD-2C9E-4634-A096-8137EDB2DCB7}" srcOrd="0" destOrd="0" presId="urn:microsoft.com/office/officeart/2005/8/layout/list1"/>
    <dgm:cxn modelId="{B83F7A39-EA1F-47EB-9399-EACDE94085AF}" type="presParOf" srcId="{9155C9DD-2C9E-4634-A096-8137EDB2DCB7}" destId="{162463F7-58EE-4C56-8383-C732194F95A2}" srcOrd="0" destOrd="0" presId="urn:microsoft.com/office/officeart/2005/8/layout/list1"/>
    <dgm:cxn modelId="{4FD57E17-14FD-4DF2-8046-216E257B591F}" type="presParOf" srcId="{9155C9DD-2C9E-4634-A096-8137EDB2DCB7}" destId="{23C1A4FC-C816-4AEB-B26E-8405233C0366}" srcOrd="1" destOrd="0" presId="urn:microsoft.com/office/officeart/2005/8/layout/list1"/>
    <dgm:cxn modelId="{8B6B6C17-B232-4A9C-87DA-695ED0B2FAAF}" type="presParOf" srcId="{8ED7C4EC-5C8E-40A3-822A-C9795B3AD181}" destId="{AE266D73-A543-4342-8025-2393380A7337}" srcOrd="1" destOrd="0" presId="urn:microsoft.com/office/officeart/2005/8/layout/list1"/>
    <dgm:cxn modelId="{052B5D2A-0A2F-411B-83F7-5C8316904C78}" type="presParOf" srcId="{8ED7C4EC-5C8E-40A3-822A-C9795B3AD181}" destId="{2CE5CC43-1E7E-4D44-AA33-BFE9AA208D9E}" srcOrd="2" destOrd="0" presId="urn:microsoft.com/office/officeart/2005/8/layout/list1"/>
    <dgm:cxn modelId="{CABCE454-DF1D-4B77-BBF9-D2D240139686}" type="presParOf" srcId="{8ED7C4EC-5C8E-40A3-822A-C9795B3AD181}" destId="{E839FD9D-69E9-445A-B573-7741D66FFC1B}" srcOrd="3" destOrd="0" presId="urn:microsoft.com/office/officeart/2005/8/layout/list1"/>
    <dgm:cxn modelId="{7F092DF1-A0A5-4601-B6C9-6CAD847EC20E}" type="presParOf" srcId="{8ED7C4EC-5C8E-40A3-822A-C9795B3AD181}" destId="{225E02FF-EAAE-465A-9240-C4F667A67A9E}" srcOrd="4" destOrd="0" presId="urn:microsoft.com/office/officeart/2005/8/layout/list1"/>
    <dgm:cxn modelId="{117D2BF0-695E-45E2-AF17-0A23710BA8FC}" type="presParOf" srcId="{225E02FF-EAAE-465A-9240-C4F667A67A9E}" destId="{FB58BA59-107C-475A-880F-184718EDDC8B}" srcOrd="0" destOrd="0" presId="urn:microsoft.com/office/officeart/2005/8/layout/list1"/>
    <dgm:cxn modelId="{44DB4E0A-D74B-4BF0-A1FD-E64CF58EEC40}" type="presParOf" srcId="{225E02FF-EAAE-465A-9240-C4F667A67A9E}" destId="{A2BD253B-D9EB-4A19-ADDC-991C31710FE9}" srcOrd="1" destOrd="0" presId="urn:microsoft.com/office/officeart/2005/8/layout/list1"/>
    <dgm:cxn modelId="{26B7D910-A329-4E8E-B39E-E98EA5DC8DBC}" type="presParOf" srcId="{8ED7C4EC-5C8E-40A3-822A-C9795B3AD181}" destId="{95EC4F35-9AC7-4199-998C-E05A5D1029EF}" srcOrd="5" destOrd="0" presId="urn:microsoft.com/office/officeart/2005/8/layout/list1"/>
    <dgm:cxn modelId="{BF8911BD-9177-436F-8FD4-383FC3B84D27}" type="presParOf" srcId="{8ED7C4EC-5C8E-40A3-822A-C9795B3AD181}" destId="{7F2ED145-7ECE-481F-B8CE-A18909A27EE3}" srcOrd="6" destOrd="0" presId="urn:microsoft.com/office/officeart/2005/8/layout/list1"/>
    <dgm:cxn modelId="{27FC3E8E-A360-48F9-9556-67A7B6DED208}" type="presParOf" srcId="{8ED7C4EC-5C8E-40A3-822A-C9795B3AD181}" destId="{14449FDB-6B65-4E98-BCE5-45D3B73854BF}" srcOrd="7" destOrd="0" presId="urn:microsoft.com/office/officeart/2005/8/layout/list1"/>
    <dgm:cxn modelId="{ACF56051-E651-4D99-9168-9001DC06836E}" type="presParOf" srcId="{8ED7C4EC-5C8E-40A3-822A-C9795B3AD181}" destId="{624537B2-FB1C-450B-BDD3-3234F0AC4A46}" srcOrd="8" destOrd="0" presId="urn:microsoft.com/office/officeart/2005/8/layout/list1"/>
    <dgm:cxn modelId="{E8F96009-F9A2-47B9-8A44-170E95C948EC}" type="presParOf" srcId="{624537B2-FB1C-450B-BDD3-3234F0AC4A46}" destId="{D20CC127-50BB-4C76-9A79-662B27C4573A}" srcOrd="0" destOrd="0" presId="urn:microsoft.com/office/officeart/2005/8/layout/list1"/>
    <dgm:cxn modelId="{5DCB2709-D3DF-40F9-9D14-DFF4CF45B946}" type="presParOf" srcId="{624537B2-FB1C-450B-BDD3-3234F0AC4A46}" destId="{59E95042-26FB-473B-AE0A-6984C47D7AD0}" srcOrd="1" destOrd="0" presId="urn:microsoft.com/office/officeart/2005/8/layout/list1"/>
    <dgm:cxn modelId="{80E1B4E1-0CA2-4087-A63C-344B0C13404F}" type="presParOf" srcId="{8ED7C4EC-5C8E-40A3-822A-C9795B3AD181}" destId="{FA682292-739D-4B4C-A028-820FBDA47426}" srcOrd="9" destOrd="0" presId="urn:microsoft.com/office/officeart/2005/8/layout/list1"/>
    <dgm:cxn modelId="{2138B20C-0F26-4686-96D8-2D2191301757}" type="presParOf" srcId="{8ED7C4EC-5C8E-40A3-822A-C9795B3AD181}" destId="{E6B3BD80-3617-4481-97F6-06A0B80C3F36}" srcOrd="10" destOrd="0" presId="urn:microsoft.com/office/officeart/2005/8/layout/list1"/>
    <dgm:cxn modelId="{15DCE1DB-A1DB-42D0-B43A-C43EEC37AB95}" type="presParOf" srcId="{8ED7C4EC-5C8E-40A3-822A-C9795B3AD181}" destId="{6B0317EC-5A9D-46EB-9559-FC0EF5DC3DBD}" srcOrd="11" destOrd="0" presId="urn:microsoft.com/office/officeart/2005/8/layout/list1"/>
    <dgm:cxn modelId="{B58AF843-268E-4CD8-82BC-98490446DC8C}" type="presParOf" srcId="{8ED7C4EC-5C8E-40A3-822A-C9795B3AD181}" destId="{593F67AF-D2DB-4EE7-9DE0-66AD034EF19F}" srcOrd="12" destOrd="0" presId="urn:microsoft.com/office/officeart/2005/8/layout/list1"/>
    <dgm:cxn modelId="{1BBD8A69-3715-47B4-B435-1EECCD888BC8}" type="presParOf" srcId="{593F67AF-D2DB-4EE7-9DE0-66AD034EF19F}" destId="{AE4A71E0-47DA-4069-9E9F-EF5F1EA43841}" srcOrd="0" destOrd="0" presId="urn:microsoft.com/office/officeart/2005/8/layout/list1"/>
    <dgm:cxn modelId="{37E22520-5A68-4D75-9628-F6844311F72A}" type="presParOf" srcId="{593F67AF-D2DB-4EE7-9DE0-66AD034EF19F}" destId="{8A2B2C59-8FB5-4104-959E-EEF29198A6B3}" srcOrd="1" destOrd="0" presId="urn:microsoft.com/office/officeart/2005/8/layout/list1"/>
    <dgm:cxn modelId="{5655FDA9-4B7D-44D1-A1C5-56EBA1294740}" type="presParOf" srcId="{8ED7C4EC-5C8E-40A3-822A-C9795B3AD181}" destId="{0EE33034-1EB4-4C96-BE15-EB5CCE53D100}" srcOrd="13" destOrd="0" presId="urn:microsoft.com/office/officeart/2005/8/layout/list1"/>
    <dgm:cxn modelId="{615BB5D5-CB18-4CB6-8542-1B0B5D09149E}" type="presParOf" srcId="{8ED7C4EC-5C8E-40A3-822A-C9795B3AD181}" destId="{4F34B41F-BEAC-46B7-A224-D54FEE1A0A6E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64BB53E-A5E6-48B4-A4AD-80ABFA3F0D32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pt-BR"/>
        </a:p>
      </dgm:t>
    </dgm:pt>
    <dgm:pt modelId="{D9093DC5-B38A-4F1C-8717-A481D2B58BB6}">
      <dgm:prSet phldrT="[Texto]"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Workspace</a:t>
          </a:r>
        </a:p>
      </dgm:t>
    </dgm:pt>
    <dgm:pt modelId="{C7120A8E-6563-4E72-B4FF-50684DB80D44}" type="parTrans" cxnId="{0B332704-BF78-4B96-A966-BCEBCA437E14}">
      <dgm:prSet/>
      <dgm:spPr/>
      <dgm:t>
        <a:bodyPr/>
        <a:lstStyle/>
        <a:p>
          <a:endParaRPr lang="pt-BR"/>
        </a:p>
      </dgm:t>
    </dgm:pt>
    <dgm:pt modelId="{BD2B8BCF-F5B1-47B2-BF26-E501AD711477}" type="sibTrans" cxnId="{0B332704-BF78-4B96-A966-BCEBCA437E14}">
      <dgm:prSet/>
      <dgm:spPr/>
      <dgm:t>
        <a:bodyPr/>
        <a:lstStyle/>
        <a:p>
          <a:endParaRPr lang="pt-BR"/>
        </a:p>
      </dgm:t>
    </dgm:pt>
    <dgm:pt modelId="{F842E1AC-4308-4BC8-82E1-8A45A602D970}">
      <dgm:prSet phldrT="[Texto]" phldr="0"/>
      <dgm:spPr/>
      <dgm:t>
        <a:bodyPr/>
        <a:lstStyle/>
        <a:p>
          <a:pPr>
            <a:lnSpc>
              <a:spcPct val="100000"/>
            </a:lnSpc>
          </a:pPr>
          <a:r>
            <a:rPr lang="pt-BR"/>
            <a:t>Diretório  com todos os pacotes em </a:t>
          </a:r>
          <a:r>
            <a:rPr lang="pt-BR" err="1">
              <a:latin typeface="Consolas" panose="020B0609020204030204" pitchFamily="49" charset="0"/>
            </a:rPr>
            <a:t>src</a:t>
          </a:r>
          <a:r>
            <a:rPr lang="pt-BR"/>
            <a:t> </a:t>
          </a:r>
        </a:p>
      </dgm:t>
    </dgm:pt>
    <dgm:pt modelId="{3FA7326F-C013-442E-A873-21247A1AA831}" type="parTrans" cxnId="{97F7BD9D-6F9E-4A4F-8BF7-1D0A553395B7}">
      <dgm:prSet/>
      <dgm:spPr/>
      <dgm:t>
        <a:bodyPr/>
        <a:lstStyle/>
        <a:p>
          <a:endParaRPr lang="pt-BR"/>
        </a:p>
      </dgm:t>
    </dgm:pt>
    <dgm:pt modelId="{F63BC3DF-C5AE-4994-9CD5-1C7011E6FFBB}" type="sibTrans" cxnId="{97F7BD9D-6F9E-4A4F-8BF7-1D0A553395B7}">
      <dgm:prSet/>
      <dgm:spPr/>
      <dgm:t>
        <a:bodyPr/>
        <a:lstStyle/>
        <a:p>
          <a:endParaRPr lang="pt-BR"/>
        </a:p>
      </dgm:t>
    </dgm:pt>
    <dgm:pt modelId="{003DCA2A-620A-41F3-9EE7-97CBA049D274}">
      <dgm:prSet phldrT="[Texto]" phldr="0"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Subdiretórios </a:t>
          </a:r>
          <a:r>
            <a:rPr lang="pt-BR" dirty="0">
              <a:latin typeface="Consolas" panose="020B0609020204030204" pitchFamily="49" charset="0"/>
            </a:rPr>
            <a:t>build, </a:t>
          </a:r>
          <a:r>
            <a:rPr lang="pt-BR" dirty="0" err="1">
              <a:latin typeface="Consolas" panose="020B0609020204030204" pitchFamily="49" charset="0"/>
            </a:rPr>
            <a:t>install</a:t>
          </a:r>
          <a:r>
            <a:rPr lang="pt-BR" dirty="0">
              <a:latin typeface="Consolas" panose="020B0609020204030204" pitchFamily="49" charset="0"/>
            </a:rPr>
            <a:t>, log</a:t>
          </a:r>
        </a:p>
      </dgm:t>
    </dgm:pt>
    <dgm:pt modelId="{F5A527D4-98D8-4684-AB15-B29D13205257}" type="parTrans" cxnId="{4A6DF26E-BBDA-4F9C-BB93-536D8B8A9F13}">
      <dgm:prSet/>
      <dgm:spPr/>
      <dgm:t>
        <a:bodyPr/>
        <a:lstStyle/>
        <a:p>
          <a:endParaRPr lang="pt-BR"/>
        </a:p>
      </dgm:t>
    </dgm:pt>
    <dgm:pt modelId="{6869A947-F58D-4BC4-A250-F805387EDBE6}" type="sibTrans" cxnId="{4A6DF26E-BBDA-4F9C-BB93-536D8B8A9F13}">
      <dgm:prSet/>
      <dgm:spPr/>
      <dgm:t>
        <a:bodyPr/>
        <a:lstStyle/>
        <a:p>
          <a:endParaRPr lang="pt-BR"/>
        </a:p>
      </dgm:t>
    </dgm:pt>
    <dgm:pt modelId="{8E90970A-0CFD-4B26-9CED-7A85E17722E4}">
      <dgm:prSet phldrT="[Texto]"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Nó</a:t>
          </a:r>
        </a:p>
      </dgm:t>
    </dgm:pt>
    <dgm:pt modelId="{80FC2EBE-8912-43E0-8DF3-84EF10DD58AF}" type="parTrans" cxnId="{A94B52EC-54E1-4EE8-8517-972339939BE1}">
      <dgm:prSet/>
      <dgm:spPr/>
      <dgm:t>
        <a:bodyPr/>
        <a:lstStyle/>
        <a:p>
          <a:endParaRPr lang="pt-BR"/>
        </a:p>
      </dgm:t>
    </dgm:pt>
    <dgm:pt modelId="{B1F5160B-5950-4F6E-BC54-FDC947E13C50}" type="sibTrans" cxnId="{A94B52EC-54E1-4EE8-8517-972339939BE1}">
      <dgm:prSet/>
      <dgm:spPr/>
      <dgm:t>
        <a:bodyPr/>
        <a:lstStyle/>
        <a:p>
          <a:endParaRPr lang="pt-BR"/>
        </a:p>
      </dgm:t>
    </dgm:pt>
    <dgm:pt modelId="{FA6DF4FA-59D3-4597-8654-C1D12408B2D1}">
      <dgm:prSet phldrT="[Texto]" phldr="0"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Processo independente com uma função específica</a:t>
          </a:r>
        </a:p>
      </dgm:t>
    </dgm:pt>
    <dgm:pt modelId="{A1ED656A-BB15-4729-BDC6-24C6DA96E6E4}" type="parTrans" cxnId="{02054530-3B36-415B-B603-1ECF9509FA6C}">
      <dgm:prSet/>
      <dgm:spPr/>
      <dgm:t>
        <a:bodyPr/>
        <a:lstStyle/>
        <a:p>
          <a:endParaRPr lang="pt-BR"/>
        </a:p>
      </dgm:t>
    </dgm:pt>
    <dgm:pt modelId="{0B72F9CC-3891-4A01-BCCD-EF2500D8A801}" type="sibTrans" cxnId="{02054530-3B36-415B-B603-1ECF9509FA6C}">
      <dgm:prSet/>
      <dgm:spPr/>
      <dgm:t>
        <a:bodyPr/>
        <a:lstStyle/>
        <a:p>
          <a:endParaRPr lang="pt-BR"/>
        </a:p>
      </dgm:t>
    </dgm:pt>
    <dgm:pt modelId="{C6B041ED-5700-48E1-B63E-925E75860093}">
      <dgm:prSet phldrT="[Texto]"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Tópico</a:t>
          </a:r>
        </a:p>
      </dgm:t>
    </dgm:pt>
    <dgm:pt modelId="{A00F0F45-2B06-4381-A69A-10AB65731F1E}" type="parTrans" cxnId="{86A213E1-D002-49DC-AA6D-006D74DBD9AC}">
      <dgm:prSet/>
      <dgm:spPr/>
      <dgm:t>
        <a:bodyPr/>
        <a:lstStyle/>
        <a:p>
          <a:endParaRPr lang="pt-BR"/>
        </a:p>
      </dgm:t>
    </dgm:pt>
    <dgm:pt modelId="{28FE358B-2761-4B22-AD04-AD1DF0229052}" type="sibTrans" cxnId="{86A213E1-D002-49DC-AA6D-006D74DBD9AC}">
      <dgm:prSet/>
      <dgm:spPr/>
      <dgm:t>
        <a:bodyPr/>
        <a:lstStyle/>
        <a:p>
          <a:endParaRPr lang="pt-BR"/>
        </a:p>
      </dgm:t>
    </dgm:pt>
    <dgm:pt modelId="{ECADCBA8-99E8-4B94-B2B0-30A2A3561087}">
      <dgm:prSet phldrT="[Texto]" phldr="0"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Canal de comunicação (</a:t>
          </a:r>
          <a:r>
            <a:rPr lang="pt-BR" i="1" dirty="0"/>
            <a:t>bus</a:t>
          </a:r>
          <a:r>
            <a:rPr lang="pt-BR" dirty="0"/>
            <a:t>) unidirecional por onde mensagens são enviadas</a:t>
          </a:r>
        </a:p>
      </dgm:t>
    </dgm:pt>
    <dgm:pt modelId="{6126AAB7-A03C-4273-904C-5F5E06934530}" type="parTrans" cxnId="{01BD7366-78C8-4494-8773-518949E6ED12}">
      <dgm:prSet/>
      <dgm:spPr/>
      <dgm:t>
        <a:bodyPr/>
        <a:lstStyle/>
        <a:p>
          <a:endParaRPr lang="pt-BR"/>
        </a:p>
      </dgm:t>
    </dgm:pt>
    <dgm:pt modelId="{2F2E9DD8-C274-4EFF-8996-64145F683C8A}" type="sibTrans" cxnId="{01BD7366-78C8-4494-8773-518949E6ED12}">
      <dgm:prSet/>
      <dgm:spPr/>
      <dgm:t>
        <a:bodyPr/>
        <a:lstStyle/>
        <a:p>
          <a:endParaRPr lang="pt-BR"/>
        </a:p>
      </dgm:t>
    </dgm:pt>
    <dgm:pt modelId="{7128F237-3CE0-4DB4-BD00-9BC3ADBFAF47}">
      <dgm:prSet phldrT="[Texto]" phldr="0"/>
      <dgm:spPr/>
      <dgm:t>
        <a:bodyPr/>
        <a:lstStyle/>
        <a:p>
          <a:pPr>
            <a:lnSpc>
              <a:spcPct val="100000"/>
            </a:lnSpc>
          </a:pPr>
          <a:r>
            <a:rPr lang="pt-BR"/>
            <a:t>Mensagens são enviadas em um dado tópico;</a:t>
          </a:r>
          <a:br>
            <a:rPr lang="pt-BR"/>
          </a:br>
          <a:r>
            <a:rPr lang="pt-BR"/>
            <a:t>e.g. </a:t>
          </a:r>
          <a:r>
            <a:rPr lang="pt-BR" err="1">
              <a:latin typeface="Consolas" panose="020B0609020204030204" pitchFamily="49" charset="0"/>
            </a:rPr>
            <a:t>joint_states</a:t>
          </a:r>
          <a:endParaRPr lang="pt-BR">
            <a:latin typeface="Consolas" panose="020B0609020204030204" pitchFamily="49" charset="0"/>
          </a:endParaRPr>
        </a:p>
      </dgm:t>
    </dgm:pt>
    <dgm:pt modelId="{6F370ABB-A3BD-4DA2-B255-BA9E07428852}" type="parTrans" cxnId="{CB376DBF-CD16-4C30-86E7-49F21105C82F}">
      <dgm:prSet/>
      <dgm:spPr/>
      <dgm:t>
        <a:bodyPr/>
        <a:lstStyle/>
        <a:p>
          <a:endParaRPr lang="pt-BR"/>
        </a:p>
      </dgm:t>
    </dgm:pt>
    <dgm:pt modelId="{0389CE06-3FED-4FB2-9884-C7304A652620}" type="sibTrans" cxnId="{CB376DBF-CD16-4C30-86E7-49F21105C82F}">
      <dgm:prSet/>
      <dgm:spPr/>
      <dgm:t>
        <a:bodyPr/>
        <a:lstStyle/>
        <a:p>
          <a:endParaRPr lang="pt-BR"/>
        </a:p>
      </dgm:t>
    </dgm:pt>
    <dgm:pt modelId="{D347C85D-9A7A-4F65-BA01-63C8FBB0178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Pacote</a:t>
          </a:r>
        </a:p>
      </dgm:t>
    </dgm:pt>
    <dgm:pt modelId="{3FEC8CA2-48FB-4C4E-A4A2-261ECEB26F10}" type="parTrans" cxnId="{07602612-4250-4074-A760-F2F87F764538}">
      <dgm:prSet/>
      <dgm:spPr/>
      <dgm:t>
        <a:bodyPr/>
        <a:lstStyle/>
        <a:p>
          <a:endParaRPr lang="pt-BR"/>
        </a:p>
      </dgm:t>
    </dgm:pt>
    <dgm:pt modelId="{FFE7F6B3-A292-41B3-99A5-714D5696F7FF}" type="sibTrans" cxnId="{07602612-4250-4074-A760-F2F87F764538}">
      <dgm:prSet/>
      <dgm:spPr/>
      <dgm:t>
        <a:bodyPr/>
        <a:lstStyle/>
        <a:p>
          <a:endParaRPr lang="pt-BR"/>
        </a:p>
      </dgm:t>
    </dgm:pt>
    <dgm:pt modelId="{32667757-C06D-4DF9-A4F9-3F001015380B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Conjunto de código e arquivos com mesmo propósito ou tema</a:t>
          </a:r>
        </a:p>
      </dgm:t>
    </dgm:pt>
    <dgm:pt modelId="{165C7441-9BC8-4976-9834-8D17D72AC83F}" type="parTrans" cxnId="{8BF1AAEF-FB2F-4227-B8FD-26D238BDC6A9}">
      <dgm:prSet/>
      <dgm:spPr/>
      <dgm:t>
        <a:bodyPr/>
        <a:lstStyle/>
        <a:p>
          <a:endParaRPr lang="pt-BR"/>
        </a:p>
      </dgm:t>
    </dgm:pt>
    <dgm:pt modelId="{CC88BBC1-AD4B-48F0-B8D6-67AD4645EC6C}" type="sibTrans" cxnId="{8BF1AAEF-FB2F-4227-B8FD-26D238BDC6A9}">
      <dgm:prSet/>
      <dgm:spPr/>
      <dgm:t>
        <a:bodyPr/>
        <a:lstStyle/>
        <a:p>
          <a:endParaRPr lang="pt-BR"/>
        </a:p>
      </dgm:t>
    </dgm:pt>
    <dgm:pt modelId="{28DE7523-500A-434E-A70D-EFE70ADCF02E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Pode depender de outros pacotes</a:t>
          </a:r>
        </a:p>
        <a:p>
          <a:pPr>
            <a:lnSpc>
              <a:spcPct val="100000"/>
            </a:lnSpc>
          </a:pPr>
          <a:r>
            <a:rPr lang="pt-BR" dirty="0"/>
            <a:t>Pode conter nós, ou apenas dados</a:t>
          </a:r>
        </a:p>
      </dgm:t>
    </dgm:pt>
    <dgm:pt modelId="{858C5686-5091-46DA-B9AA-69E1759C747C}" type="parTrans" cxnId="{D2D78CA4-7EFB-4C55-AD85-33055AD4BD13}">
      <dgm:prSet/>
      <dgm:spPr/>
      <dgm:t>
        <a:bodyPr/>
        <a:lstStyle/>
        <a:p>
          <a:endParaRPr lang="pt-BR"/>
        </a:p>
      </dgm:t>
    </dgm:pt>
    <dgm:pt modelId="{2293485A-A7F3-4889-A469-CB77C9B1F1E9}" type="sibTrans" cxnId="{D2D78CA4-7EFB-4C55-AD85-33055AD4BD13}">
      <dgm:prSet/>
      <dgm:spPr/>
      <dgm:t>
        <a:bodyPr/>
        <a:lstStyle/>
        <a:p>
          <a:endParaRPr lang="pt-BR"/>
        </a:p>
      </dgm:t>
    </dgm:pt>
    <dgm:pt modelId="{5DC38F16-0C3B-49B6-9ADD-581AEEDBD1B0}">
      <dgm:prSet phldrT="[Texto]" phldr="0"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“Programas” rodados pelo ROS</a:t>
          </a:r>
        </a:p>
      </dgm:t>
    </dgm:pt>
    <dgm:pt modelId="{649C8743-2053-4F61-B8A4-295D01106EA7}" type="parTrans" cxnId="{9FF17DD6-04CC-446B-8A56-B1BF32CA6A68}">
      <dgm:prSet/>
      <dgm:spPr/>
      <dgm:t>
        <a:bodyPr/>
        <a:lstStyle/>
        <a:p>
          <a:endParaRPr lang="pt-BR"/>
        </a:p>
      </dgm:t>
    </dgm:pt>
    <dgm:pt modelId="{6E6B309A-1020-45D7-827F-5A10F1E4D537}" type="sibTrans" cxnId="{9FF17DD6-04CC-446B-8A56-B1BF32CA6A68}">
      <dgm:prSet/>
      <dgm:spPr/>
      <dgm:t>
        <a:bodyPr/>
        <a:lstStyle/>
        <a:p>
          <a:endParaRPr lang="pt-BR"/>
        </a:p>
      </dgm:t>
    </dgm:pt>
    <dgm:pt modelId="{E536EF57-049B-45E9-8D97-707669378547}">
      <dgm:prSet phldrT="[Texto]" phldr="0"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Recebe informações, processa dados, cospe resultados</a:t>
          </a:r>
        </a:p>
      </dgm:t>
    </dgm:pt>
    <dgm:pt modelId="{54C2CBEE-9537-48A5-8FBE-1A05D1B4595A}" type="parTrans" cxnId="{D96DBDEC-4EFA-4A63-9D89-D96AA2F62588}">
      <dgm:prSet/>
      <dgm:spPr/>
      <dgm:t>
        <a:bodyPr/>
        <a:lstStyle/>
        <a:p>
          <a:endParaRPr lang="pt-BR"/>
        </a:p>
      </dgm:t>
    </dgm:pt>
    <dgm:pt modelId="{C8FAD2BE-7603-479F-A845-B1F134E0B42D}" type="sibTrans" cxnId="{D96DBDEC-4EFA-4A63-9D89-D96AA2F62588}">
      <dgm:prSet/>
      <dgm:spPr/>
      <dgm:t>
        <a:bodyPr/>
        <a:lstStyle/>
        <a:p>
          <a:endParaRPr lang="pt-BR"/>
        </a:p>
      </dgm:t>
    </dgm:pt>
    <dgm:pt modelId="{333F85E6-254D-4687-AE6E-9FE25E62E27F}">
      <dgm:prSet phldrT="[Texto]"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 dirty="0"/>
            <a:t>Mensagens </a:t>
          </a:r>
        </a:p>
      </dgm:t>
    </dgm:pt>
    <dgm:pt modelId="{C407E004-9CC3-4008-80F6-FAFE85B66D7C}" type="parTrans" cxnId="{0A03E013-2535-42CB-9DE7-177CD96C3D15}">
      <dgm:prSet/>
      <dgm:spPr/>
      <dgm:t>
        <a:bodyPr/>
        <a:lstStyle/>
        <a:p>
          <a:endParaRPr lang="pt-BR"/>
        </a:p>
      </dgm:t>
    </dgm:pt>
    <dgm:pt modelId="{B99EDBDE-82FA-470E-84CF-7FA5170CBB5B}" type="sibTrans" cxnId="{0A03E013-2535-42CB-9DE7-177CD96C3D15}">
      <dgm:prSet/>
      <dgm:spPr/>
      <dgm:t>
        <a:bodyPr/>
        <a:lstStyle/>
        <a:p>
          <a:endParaRPr lang="pt-BR"/>
        </a:p>
      </dgm:t>
    </dgm:pt>
    <dgm:pt modelId="{DF9601C1-2D4C-4A51-A4B2-67DB933D08EF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Estrutura de dados, contém as informações que estamos interessados em transmitir/receber</a:t>
          </a:r>
        </a:p>
      </dgm:t>
    </dgm:pt>
    <dgm:pt modelId="{9EDFD9F0-A51E-429C-9ECF-5E3FBCF2A501}" type="parTrans" cxnId="{89AA7B4A-9979-4D26-9183-2B3C283813F1}">
      <dgm:prSet/>
      <dgm:spPr/>
      <dgm:t>
        <a:bodyPr/>
        <a:lstStyle/>
        <a:p>
          <a:endParaRPr lang="pt-BR"/>
        </a:p>
      </dgm:t>
    </dgm:pt>
    <dgm:pt modelId="{3212A796-D796-43EB-8258-4E41A154499A}" type="sibTrans" cxnId="{89AA7B4A-9979-4D26-9183-2B3C283813F1}">
      <dgm:prSet/>
      <dgm:spPr/>
      <dgm:t>
        <a:bodyPr/>
        <a:lstStyle/>
        <a:p>
          <a:endParaRPr lang="pt-BR"/>
        </a:p>
      </dgm:t>
    </dgm:pt>
    <dgm:pt modelId="{F8E7E133-D168-4528-9956-DA704E3AF18C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Fortemente </a:t>
          </a:r>
          <a:r>
            <a:rPr lang="pt-BR" err="1"/>
            <a:t>tipada</a:t>
          </a:r>
          <a:endParaRPr lang="pt-BR"/>
        </a:p>
      </dgm:t>
    </dgm:pt>
    <dgm:pt modelId="{90CA2DE1-984D-44A9-B320-E496B15CC5DD}" type="parTrans" cxnId="{75522A6C-48F5-4715-8B39-9A0925EEB2EC}">
      <dgm:prSet/>
      <dgm:spPr/>
      <dgm:t>
        <a:bodyPr/>
        <a:lstStyle/>
        <a:p>
          <a:endParaRPr lang="pt-BR"/>
        </a:p>
      </dgm:t>
    </dgm:pt>
    <dgm:pt modelId="{0845A864-9AA4-4B5F-A2F5-C1368C51A373}" type="sibTrans" cxnId="{75522A6C-48F5-4715-8B39-9A0925EEB2EC}">
      <dgm:prSet/>
      <dgm:spPr/>
      <dgm:t>
        <a:bodyPr/>
        <a:lstStyle/>
        <a:p>
          <a:endParaRPr lang="pt-BR"/>
        </a:p>
      </dgm:t>
    </dgm:pt>
    <dgm:pt modelId="{1FBF9B38-A6F9-47E9-B54B-85851E22B59B}" type="pres">
      <dgm:prSet presAssocID="{D64BB53E-A5E6-48B4-A4AD-80ABFA3F0D32}" presName="root" presStyleCnt="0">
        <dgm:presLayoutVars>
          <dgm:dir/>
          <dgm:resizeHandles val="exact"/>
        </dgm:presLayoutVars>
      </dgm:prSet>
      <dgm:spPr/>
    </dgm:pt>
    <dgm:pt modelId="{AD419924-6490-4756-8BC9-97561BF905A5}" type="pres">
      <dgm:prSet presAssocID="{D9093DC5-B38A-4F1C-8717-A481D2B58BB6}" presName="compNode" presStyleCnt="0"/>
      <dgm:spPr/>
    </dgm:pt>
    <dgm:pt modelId="{0A101DB9-64DE-458A-AA04-36D8CF8BA707}" type="pres">
      <dgm:prSet presAssocID="{D9093DC5-B38A-4F1C-8717-A481D2B58BB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brir pasta com preenchimento sólido"/>
        </a:ext>
      </dgm:extLst>
    </dgm:pt>
    <dgm:pt modelId="{3E45B3FC-4502-4103-B1C8-A6C4953D0C4B}" type="pres">
      <dgm:prSet presAssocID="{D9093DC5-B38A-4F1C-8717-A481D2B58BB6}" presName="iconSpace" presStyleCnt="0"/>
      <dgm:spPr/>
    </dgm:pt>
    <dgm:pt modelId="{1FB71EF1-CDEC-4CAD-A7E8-63ED296C290D}" type="pres">
      <dgm:prSet presAssocID="{D9093DC5-B38A-4F1C-8717-A481D2B58BB6}" presName="parTx" presStyleLbl="revTx" presStyleIdx="0" presStyleCnt="10">
        <dgm:presLayoutVars>
          <dgm:chMax val="0"/>
          <dgm:chPref val="0"/>
        </dgm:presLayoutVars>
      </dgm:prSet>
      <dgm:spPr/>
    </dgm:pt>
    <dgm:pt modelId="{62BE4C4E-DA9B-4567-9910-EF3F3D327030}" type="pres">
      <dgm:prSet presAssocID="{D9093DC5-B38A-4F1C-8717-A481D2B58BB6}" presName="txSpace" presStyleCnt="0"/>
      <dgm:spPr/>
    </dgm:pt>
    <dgm:pt modelId="{4A90FEC1-2C53-43F8-8033-E931B5EE788F}" type="pres">
      <dgm:prSet presAssocID="{D9093DC5-B38A-4F1C-8717-A481D2B58BB6}" presName="desTx" presStyleLbl="revTx" presStyleIdx="1" presStyleCnt="10">
        <dgm:presLayoutVars/>
      </dgm:prSet>
      <dgm:spPr/>
    </dgm:pt>
    <dgm:pt modelId="{24FB1A55-FD87-4235-964A-A801E01464E7}" type="pres">
      <dgm:prSet presAssocID="{BD2B8BCF-F5B1-47B2-BF26-E501AD711477}" presName="sibTrans" presStyleCnt="0"/>
      <dgm:spPr/>
    </dgm:pt>
    <dgm:pt modelId="{D12A7BFB-4790-4E46-970E-FFECC58F4B49}" type="pres">
      <dgm:prSet presAssocID="{D347C85D-9A7A-4F65-BA01-63C8FBB01785}" presName="compNode" presStyleCnt="0"/>
      <dgm:spPr/>
    </dgm:pt>
    <dgm:pt modelId="{B94CFA02-9FED-4AF4-987D-5E4F9B044453}" type="pres">
      <dgm:prSet presAssocID="{D347C85D-9A7A-4F65-BA01-63C8FBB0178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ixa com preenchimento sólido"/>
        </a:ext>
      </dgm:extLst>
    </dgm:pt>
    <dgm:pt modelId="{C774E120-F0A4-4AB2-84B9-D924B06D6C68}" type="pres">
      <dgm:prSet presAssocID="{D347C85D-9A7A-4F65-BA01-63C8FBB01785}" presName="iconSpace" presStyleCnt="0"/>
      <dgm:spPr/>
    </dgm:pt>
    <dgm:pt modelId="{6B772513-4D71-452E-B243-7F3C87F9AE1A}" type="pres">
      <dgm:prSet presAssocID="{D347C85D-9A7A-4F65-BA01-63C8FBB01785}" presName="parTx" presStyleLbl="revTx" presStyleIdx="2" presStyleCnt="10">
        <dgm:presLayoutVars>
          <dgm:chMax val="0"/>
          <dgm:chPref val="0"/>
        </dgm:presLayoutVars>
      </dgm:prSet>
      <dgm:spPr/>
    </dgm:pt>
    <dgm:pt modelId="{CD15118F-73DD-4F79-AC5A-A44BB982305C}" type="pres">
      <dgm:prSet presAssocID="{D347C85D-9A7A-4F65-BA01-63C8FBB01785}" presName="txSpace" presStyleCnt="0"/>
      <dgm:spPr/>
    </dgm:pt>
    <dgm:pt modelId="{5F04F3F3-5147-4DDE-8CCE-67B3AE3219B0}" type="pres">
      <dgm:prSet presAssocID="{D347C85D-9A7A-4F65-BA01-63C8FBB01785}" presName="desTx" presStyleLbl="revTx" presStyleIdx="3" presStyleCnt="10">
        <dgm:presLayoutVars/>
      </dgm:prSet>
      <dgm:spPr/>
    </dgm:pt>
    <dgm:pt modelId="{B1EE7914-53F5-4C31-AFEB-716C8E7F54D8}" type="pres">
      <dgm:prSet presAssocID="{FFE7F6B3-A292-41B3-99A5-714D5696F7FF}" presName="sibTrans" presStyleCnt="0"/>
      <dgm:spPr/>
    </dgm:pt>
    <dgm:pt modelId="{BE04A058-D1AD-496C-99F4-77CA6B01CF43}" type="pres">
      <dgm:prSet presAssocID="{8E90970A-0CFD-4B26-9CED-7A85E17722E4}" presName="compNode" presStyleCnt="0"/>
      <dgm:spPr/>
    </dgm:pt>
    <dgm:pt modelId="{A0938293-8234-4856-B13F-C8B417449959}" type="pres">
      <dgm:prSet presAssocID="{8E90970A-0CFD-4B26-9CED-7A85E17722E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exões com preenchimento sólido"/>
        </a:ext>
      </dgm:extLst>
    </dgm:pt>
    <dgm:pt modelId="{E4AEEC35-B410-49EF-A919-58C2489D97C1}" type="pres">
      <dgm:prSet presAssocID="{8E90970A-0CFD-4B26-9CED-7A85E17722E4}" presName="iconSpace" presStyleCnt="0"/>
      <dgm:spPr/>
    </dgm:pt>
    <dgm:pt modelId="{B4F6B23C-EF10-4E55-B7D8-CF695EDC4DF5}" type="pres">
      <dgm:prSet presAssocID="{8E90970A-0CFD-4B26-9CED-7A85E17722E4}" presName="parTx" presStyleLbl="revTx" presStyleIdx="4" presStyleCnt="10">
        <dgm:presLayoutVars>
          <dgm:chMax val="0"/>
          <dgm:chPref val="0"/>
        </dgm:presLayoutVars>
      </dgm:prSet>
      <dgm:spPr/>
    </dgm:pt>
    <dgm:pt modelId="{2BCE4BD8-E746-4B0A-8AC8-791F487B4FDD}" type="pres">
      <dgm:prSet presAssocID="{8E90970A-0CFD-4B26-9CED-7A85E17722E4}" presName="txSpace" presStyleCnt="0"/>
      <dgm:spPr/>
    </dgm:pt>
    <dgm:pt modelId="{E1B435C2-40E4-4E7A-9FE1-76402E90F242}" type="pres">
      <dgm:prSet presAssocID="{8E90970A-0CFD-4B26-9CED-7A85E17722E4}" presName="desTx" presStyleLbl="revTx" presStyleIdx="5" presStyleCnt="10">
        <dgm:presLayoutVars/>
      </dgm:prSet>
      <dgm:spPr/>
    </dgm:pt>
    <dgm:pt modelId="{1B538D0A-D6E1-441C-AD7C-09311013BDE5}" type="pres">
      <dgm:prSet presAssocID="{B1F5160B-5950-4F6E-BC54-FDC947E13C50}" presName="sibTrans" presStyleCnt="0"/>
      <dgm:spPr/>
    </dgm:pt>
    <dgm:pt modelId="{1B5BDD3E-4D08-45E9-9226-89F1DD9D220D}" type="pres">
      <dgm:prSet presAssocID="{C6B041ED-5700-48E1-B63E-925E75860093}" presName="compNode" presStyleCnt="0"/>
      <dgm:spPr/>
    </dgm:pt>
    <dgm:pt modelId="{B98384E5-ABDD-438F-81D4-E5AB37478D2B}" type="pres">
      <dgm:prSet presAssocID="{C6B041ED-5700-48E1-B63E-925E7586009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gafone1 com preenchimento sólido"/>
        </a:ext>
      </dgm:extLst>
    </dgm:pt>
    <dgm:pt modelId="{55F5811B-6E88-4512-8CAE-4566AEC6506F}" type="pres">
      <dgm:prSet presAssocID="{C6B041ED-5700-48E1-B63E-925E75860093}" presName="iconSpace" presStyleCnt="0"/>
      <dgm:spPr/>
    </dgm:pt>
    <dgm:pt modelId="{6CA28D74-7152-4A62-B1B1-ECC6F18D7E3A}" type="pres">
      <dgm:prSet presAssocID="{C6B041ED-5700-48E1-B63E-925E75860093}" presName="parTx" presStyleLbl="revTx" presStyleIdx="6" presStyleCnt="10">
        <dgm:presLayoutVars>
          <dgm:chMax val="0"/>
          <dgm:chPref val="0"/>
        </dgm:presLayoutVars>
      </dgm:prSet>
      <dgm:spPr/>
    </dgm:pt>
    <dgm:pt modelId="{C820471A-8B6A-4D76-B280-59356975CB23}" type="pres">
      <dgm:prSet presAssocID="{C6B041ED-5700-48E1-B63E-925E75860093}" presName="txSpace" presStyleCnt="0"/>
      <dgm:spPr/>
    </dgm:pt>
    <dgm:pt modelId="{EF401E5E-F19A-4CD2-A974-5A318A8D7F6D}" type="pres">
      <dgm:prSet presAssocID="{C6B041ED-5700-48E1-B63E-925E75860093}" presName="desTx" presStyleLbl="revTx" presStyleIdx="7" presStyleCnt="10">
        <dgm:presLayoutVars/>
      </dgm:prSet>
      <dgm:spPr/>
    </dgm:pt>
    <dgm:pt modelId="{6800B578-4F5A-491A-8762-6E107BD5B0F1}" type="pres">
      <dgm:prSet presAssocID="{28FE358B-2761-4B22-AD04-AD1DF0229052}" presName="sibTrans" presStyleCnt="0"/>
      <dgm:spPr/>
    </dgm:pt>
    <dgm:pt modelId="{12A74457-8407-40F6-B47C-4E3946AD2510}" type="pres">
      <dgm:prSet presAssocID="{333F85E6-254D-4687-AE6E-9FE25E62E27F}" presName="compNode" presStyleCnt="0"/>
      <dgm:spPr/>
    </dgm:pt>
    <dgm:pt modelId="{22AE08DF-D513-4C94-8BF6-F37B750773F4}" type="pres">
      <dgm:prSet presAssocID="{333F85E6-254D-4687-AE6E-9FE25E62E27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lão de chat com preenchimento sólido"/>
        </a:ext>
      </dgm:extLst>
    </dgm:pt>
    <dgm:pt modelId="{5966A11B-0810-4765-8D2C-48835A81D92C}" type="pres">
      <dgm:prSet presAssocID="{333F85E6-254D-4687-AE6E-9FE25E62E27F}" presName="iconSpace" presStyleCnt="0"/>
      <dgm:spPr/>
    </dgm:pt>
    <dgm:pt modelId="{C8A27BEC-4245-45D3-B6B4-02C8C0554647}" type="pres">
      <dgm:prSet presAssocID="{333F85E6-254D-4687-AE6E-9FE25E62E27F}" presName="parTx" presStyleLbl="revTx" presStyleIdx="8" presStyleCnt="10">
        <dgm:presLayoutVars>
          <dgm:chMax val="0"/>
          <dgm:chPref val="0"/>
        </dgm:presLayoutVars>
      </dgm:prSet>
      <dgm:spPr/>
    </dgm:pt>
    <dgm:pt modelId="{F8787B61-BEEC-4AD3-840A-55AB9E16D701}" type="pres">
      <dgm:prSet presAssocID="{333F85E6-254D-4687-AE6E-9FE25E62E27F}" presName="txSpace" presStyleCnt="0"/>
      <dgm:spPr/>
    </dgm:pt>
    <dgm:pt modelId="{22C59BA6-7004-483E-8D47-C7529A7B0C7C}" type="pres">
      <dgm:prSet presAssocID="{333F85E6-254D-4687-AE6E-9FE25E62E27F}" presName="desTx" presStyleLbl="revTx" presStyleIdx="9" presStyleCnt="10">
        <dgm:presLayoutVars/>
      </dgm:prSet>
      <dgm:spPr/>
    </dgm:pt>
  </dgm:ptLst>
  <dgm:cxnLst>
    <dgm:cxn modelId="{0B332704-BF78-4B96-A966-BCEBCA437E14}" srcId="{D64BB53E-A5E6-48B4-A4AD-80ABFA3F0D32}" destId="{D9093DC5-B38A-4F1C-8717-A481D2B58BB6}" srcOrd="0" destOrd="0" parTransId="{C7120A8E-6563-4E72-B4FF-50684DB80D44}" sibTransId="{BD2B8BCF-F5B1-47B2-BF26-E501AD711477}"/>
    <dgm:cxn modelId="{E5D0800C-9472-455B-82FE-89E29951BC66}" type="presOf" srcId="{D64BB53E-A5E6-48B4-A4AD-80ABFA3F0D32}" destId="{1FBF9B38-A6F9-47E9-B54B-85851E22B59B}" srcOrd="0" destOrd="0" presId="urn:microsoft.com/office/officeart/2018/5/layout/CenteredIconLabelDescriptionList"/>
    <dgm:cxn modelId="{E7119610-CEA2-4E7F-8BA4-E9D357FA970F}" type="presOf" srcId="{ECADCBA8-99E8-4B94-B2B0-30A2A3561087}" destId="{EF401E5E-F19A-4CD2-A974-5A318A8D7F6D}" srcOrd="0" destOrd="0" presId="urn:microsoft.com/office/officeart/2018/5/layout/CenteredIconLabelDescriptionList"/>
    <dgm:cxn modelId="{07602612-4250-4074-A760-F2F87F764538}" srcId="{D64BB53E-A5E6-48B4-A4AD-80ABFA3F0D32}" destId="{D347C85D-9A7A-4F65-BA01-63C8FBB01785}" srcOrd="1" destOrd="0" parTransId="{3FEC8CA2-48FB-4C4E-A4A2-261ECEB26F10}" sibTransId="{FFE7F6B3-A292-41B3-99A5-714D5696F7FF}"/>
    <dgm:cxn modelId="{0A03E013-2535-42CB-9DE7-177CD96C3D15}" srcId="{D64BB53E-A5E6-48B4-A4AD-80ABFA3F0D32}" destId="{333F85E6-254D-4687-AE6E-9FE25E62E27F}" srcOrd="4" destOrd="0" parTransId="{C407E004-9CC3-4008-80F6-FAFE85B66D7C}" sibTransId="{B99EDBDE-82FA-470E-84CF-7FA5170CBB5B}"/>
    <dgm:cxn modelId="{80C95E19-E224-4CAF-B75F-8B2B474E306C}" type="presOf" srcId="{333F85E6-254D-4687-AE6E-9FE25E62E27F}" destId="{C8A27BEC-4245-45D3-B6B4-02C8C0554647}" srcOrd="0" destOrd="0" presId="urn:microsoft.com/office/officeart/2018/5/layout/CenteredIconLabelDescriptionList"/>
    <dgm:cxn modelId="{C34F261F-A217-45B7-9CB4-5738A845FA53}" type="presOf" srcId="{F8E7E133-D168-4528-9956-DA704E3AF18C}" destId="{22C59BA6-7004-483E-8D47-C7529A7B0C7C}" srcOrd="0" destOrd="1" presId="urn:microsoft.com/office/officeart/2018/5/layout/CenteredIconLabelDescriptionList"/>
    <dgm:cxn modelId="{D3776D2A-1612-4C1C-AA4A-D47F941EB1EF}" type="presOf" srcId="{C6B041ED-5700-48E1-B63E-925E75860093}" destId="{6CA28D74-7152-4A62-B1B1-ECC6F18D7E3A}" srcOrd="0" destOrd="0" presId="urn:microsoft.com/office/officeart/2018/5/layout/CenteredIconLabelDescriptionList"/>
    <dgm:cxn modelId="{02054530-3B36-415B-B603-1ECF9509FA6C}" srcId="{8E90970A-0CFD-4B26-9CED-7A85E17722E4}" destId="{FA6DF4FA-59D3-4597-8654-C1D12408B2D1}" srcOrd="0" destOrd="0" parTransId="{A1ED656A-BB15-4729-BDC6-24C6DA96E6E4}" sibTransId="{0B72F9CC-3891-4A01-BCCD-EF2500D8A801}"/>
    <dgm:cxn modelId="{7B76BA36-6986-4ECB-AA1A-6812BE477306}" type="presOf" srcId="{D347C85D-9A7A-4F65-BA01-63C8FBB01785}" destId="{6B772513-4D71-452E-B243-7F3C87F9AE1A}" srcOrd="0" destOrd="0" presId="urn:microsoft.com/office/officeart/2018/5/layout/CenteredIconLabelDescriptionList"/>
    <dgm:cxn modelId="{AE38725E-D7CE-4899-9A01-4605086C6184}" type="presOf" srcId="{003DCA2A-620A-41F3-9EE7-97CBA049D274}" destId="{4A90FEC1-2C53-43F8-8033-E931B5EE788F}" srcOrd="0" destOrd="1" presId="urn:microsoft.com/office/officeart/2018/5/layout/CenteredIconLabelDescriptionList"/>
    <dgm:cxn modelId="{37B4F943-A8B0-4BDB-A72A-F03DC5CBB108}" type="presOf" srcId="{D9093DC5-B38A-4F1C-8717-A481D2B58BB6}" destId="{1FB71EF1-CDEC-4CAD-A7E8-63ED296C290D}" srcOrd="0" destOrd="0" presId="urn:microsoft.com/office/officeart/2018/5/layout/CenteredIconLabelDescriptionList"/>
    <dgm:cxn modelId="{01BD7366-78C8-4494-8773-518949E6ED12}" srcId="{C6B041ED-5700-48E1-B63E-925E75860093}" destId="{ECADCBA8-99E8-4B94-B2B0-30A2A3561087}" srcOrd="0" destOrd="0" parTransId="{6126AAB7-A03C-4273-904C-5F5E06934530}" sibTransId="{2F2E9DD8-C274-4EFF-8996-64145F683C8A}"/>
    <dgm:cxn modelId="{89AA7B4A-9979-4D26-9183-2B3C283813F1}" srcId="{333F85E6-254D-4687-AE6E-9FE25E62E27F}" destId="{DF9601C1-2D4C-4A51-A4B2-67DB933D08EF}" srcOrd="0" destOrd="0" parTransId="{9EDFD9F0-A51E-429C-9ECF-5E3FBCF2A501}" sibTransId="{3212A796-D796-43EB-8258-4E41A154499A}"/>
    <dgm:cxn modelId="{75522A6C-48F5-4715-8B39-9A0925EEB2EC}" srcId="{333F85E6-254D-4687-AE6E-9FE25E62E27F}" destId="{F8E7E133-D168-4528-9956-DA704E3AF18C}" srcOrd="1" destOrd="0" parTransId="{90CA2DE1-984D-44A9-B320-E496B15CC5DD}" sibTransId="{0845A864-9AA4-4B5F-A2F5-C1368C51A373}"/>
    <dgm:cxn modelId="{E5746C4E-CD86-4376-9636-C2D62B2748E8}" type="presOf" srcId="{7128F237-3CE0-4DB4-BD00-9BC3ADBFAF47}" destId="{EF401E5E-F19A-4CD2-A974-5A318A8D7F6D}" srcOrd="0" destOrd="1" presId="urn:microsoft.com/office/officeart/2018/5/layout/CenteredIconLabelDescriptionList"/>
    <dgm:cxn modelId="{4A6DF26E-BBDA-4F9C-BB93-536D8B8A9F13}" srcId="{D9093DC5-B38A-4F1C-8717-A481D2B58BB6}" destId="{003DCA2A-620A-41F3-9EE7-97CBA049D274}" srcOrd="1" destOrd="0" parTransId="{F5A527D4-98D8-4684-AB15-B29D13205257}" sibTransId="{6869A947-F58D-4BC4-A250-F805387EDBE6}"/>
    <dgm:cxn modelId="{E007DA86-175E-4DB1-BF6D-9931B7D07A26}" type="presOf" srcId="{DF9601C1-2D4C-4A51-A4B2-67DB933D08EF}" destId="{22C59BA6-7004-483E-8D47-C7529A7B0C7C}" srcOrd="0" destOrd="0" presId="urn:microsoft.com/office/officeart/2018/5/layout/CenteredIconLabelDescriptionList"/>
    <dgm:cxn modelId="{67E03D8C-DB2B-4DD0-A367-1F6946D5E09C}" type="presOf" srcId="{28DE7523-500A-434E-A70D-EFE70ADCF02E}" destId="{5F04F3F3-5147-4DDE-8CCE-67B3AE3219B0}" srcOrd="0" destOrd="1" presId="urn:microsoft.com/office/officeart/2018/5/layout/CenteredIconLabelDescriptionList"/>
    <dgm:cxn modelId="{97F7BD9D-6F9E-4A4F-8BF7-1D0A553395B7}" srcId="{D9093DC5-B38A-4F1C-8717-A481D2B58BB6}" destId="{F842E1AC-4308-4BC8-82E1-8A45A602D970}" srcOrd="0" destOrd="0" parTransId="{3FA7326F-C013-442E-A873-21247A1AA831}" sibTransId="{F63BC3DF-C5AE-4994-9CD5-1C7011E6FFBB}"/>
    <dgm:cxn modelId="{D2D78CA4-7EFB-4C55-AD85-33055AD4BD13}" srcId="{D347C85D-9A7A-4F65-BA01-63C8FBB01785}" destId="{28DE7523-500A-434E-A70D-EFE70ADCF02E}" srcOrd="1" destOrd="0" parTransId="{858C5686-5091-46DA-B9AA-69E1759C747C}" sibTransId="{2293485A-A7F3-4889-A469-CB77C9B1F1E9}"/>
    <dgm:cxn modelId="{E86F99B8-579E-41F6-94E2-2A34205070C5}" type="presOf" srcId="{F842E1AC-4308-4BC8-82E1-8A45A602D970}" destId="{4A90FEC1-2C53-43F8-8033-E931B5EE788F}" srcOrd="0" destOrd="0" presId="urn:microsoft.com/office/officeart/2018/5/layout/CenteredIconLabelDescriptionList"/>
    <dgm:cxn modelId="{D6A19CBE-7A99-40EA-B0D0-A21EAF33863B}" type="presOf" srcId="{FA6DF4FA-59D3-4597-8654-C1D12408B2D1}" destId="{E1B435C2-40E4-4E7A-9FE1-76402E90F242}" srcOrd="0" destOrd="0" presId="urn:microsoft.com/office/officeart/2018/5/layout/CenteredIconLabelDescriptionList"/>
    <dgm:cxn modelId="{CB376DBF-CD16-4C30-86E7-49F21105C82F}" srcId="{C6B041ED-5700-48E1-B63E-925E75860093}" destId="{7128F237-3CE0-4DB4-BD00-9BC3ADBFAF47}" srcOrd="1" destOrd="0" parTransId="{6F370ABB-A3BD-4DA2-B255-BA9E07428852}" sibTransId="{0389CE06-3FED-4FB2-9884-C7304A652620}"/>
    <dgm:cxn modelId="{CA3576C7-CC1C-467C-8978-6F75DE8AB0D9}" type="presOf" srcId="{E536EF57-049B-45E9-8D97-707669378547}" destId="{E1B435C2-40E4-4E7A-9FE1-76402E90F242}" srcOrd="0" destOrd="2" presId="urn:microsoft.com/office/officeart/2018/5/layout/CenteredIconLabelDescriptionList"/>
    <dgm:cxn modelId="{0CBF73D1-88CF-4203-9433-A74B66F7861C}" type="presOf" srcId="{5DC38F16-0C3B-49B6-9ADD-581AEEDBD1B0}" destId="{E1B435C2-40E4-4E7A-9FE1-76402E90F242}" srcOrd="0" destOrd="1" presId="urn:microsoft.com/office/officeart/2018/5/layout/CenteredIconLabelDescriptionList"/>
    <dgm:cxn modelId="{9FF17DD6-04CC-446B-8A56-B1BF32CA6A68}" srcId="{8E90970A-0CFD-4B26-9CED-7A85E17722E4}" destId="{5DC38F16-0C3B-49B6-9ADD-581AEEDBD1B0}" srcOrd="1" destOrd="0" parTransId="{649C8743-2053-4F61-B8A4-295D01106EA7}" sibTransId="{6E6B309A-1020-45D7-827F-5A10F1E4D537}"/>
    <dgm:cxn modelId="{86A213E1-D002-49DC-AA6D-006D74DBD9AC}" srcId="{D64BB53E-A5E6-48B4-A4AD-80ABFA3F0D32}" destId="{C6B041ED-5700-48E1-B63E-925E75860093}" srcOrd="3" destOrd="0" parTransId="{A00F0F45-2B06-4381-A69A-10AB65731F1E}" sibTransId="{28FE358B-2761-4B22-AD04-AD1DF0229052}"/>
    <dgm:cxn modelId="{A94B52EC-54E1-4EE8-8517-972339939BE1}" srcId="{D64BB53E-A5E6-48B4-A4AD-80ABFA3F0D32}" destId="{8E90970A-0CFD-4B26-9CED-7A85E17722E4}" srcOrd="2" destOrd="0" parTransId="{80FC2EBE-8912-43E0-8DF3-84EF10DD58AF}" sibTransId="{B1F5160B-5950-4F6E-BC54-FDC947E13C50}"/>
    <dgm:cxn modelId="{D96DBDEC-4EFA-4A63-9D89-D96AA2F62588}" srcId="{8E90970A-0CFD-4B26-9CED-7A85E17722E4}" destId="{E536EF57-049B-45E9-8D97-707669378547}" srcOrd="2" destOrd="0" parTransId="{54C2CBEE-9537-48A5-8FBE-1A05D1B4595A}" sibTransId="{C8FAD2BE-7603-479F-A845-B1F134E0B42D}"/>
    <dgm:cxn modelId="{8BF1AAEF-FB2F-4227-B8FD-26D238BDC6A9}" srcId="{D347C85D-9A7A-4F65-BA01-63C8FBB01785}" destId="{32667757-C06D-4DF9-A4F9-3F001015380B}" srcOrd="0" destOrd="0" parTransId="{165C7441-9BC8-4976-9834-8D17D72AC83F}" sibTransId="{CC88BBC1-AD4B-48F0-B8D6-67AD4645EC6C}"/>
    <dgm:cxn modelId="{D1E122F3-5C94-40CF-B204-53B5F7E278DC}" type="presOf" srcId="{32667757-C06D-4DF9-A4F9-3F001015380B}" destId="{5F04F3F3-5147-4DDE-8CCE-67B3AE3219B0}" srcOrd="0" destOrd="0" presId="urn:microsoft.com/office/officeart/2018/5/layout/CenteredIconLabelDescriptionList"/>
    <dgm:cxn modelId="{733372FA-7704-4EDC-9ACE-4485FFA5665C}" type="presOf" srcId="{8E90970A-0CFD-4B26-9CED-7A85E17722E4}" destId="{B4F6B23C-EF10-4E55-B7D8-CF695EDC4DF5}" srcOrd="0" destOrd="0" presId="urn:microsoft.com/office/officeart/2018/5/layout/CenteredIconLabelDescriptionList"/>
    <dgm:cxn modelId="{F9D2064B-8775-4376-998D-15F99219EA98}" type="presParOf" srcId="{1FBF9B38-A6F9-47E9-B54B-85851E22B59B}" destId="{AD419924-6490-4756-8BC9-97561BF905A5}" srcOrd="0" destOrd="0" presId="urn:microsoft.com/office/officeart/2018/5/layout/CenteredIconLabelDescriptionList"/>
    <dgm:cxn modelId="{B7979C99-8EC5-4499-B83E-CB6E8BEDBBE5}" type="presParOf" srcId="{AD419924-6490-4756-8BC9-97561BF905A5}" destId="{0A101DB9-64DE-458A-AA04-36D8CF8BA707}" srcOrd="0" destOrd="0" presId="urn:microsoft.com/office/officeart/2018/5/layout/CenteredIconLabelDescriptionList"/>
    <dgm:cxn modelId="{BFDA4B62-9433-4E27-AEC3-2FA33175C3BD}" type="presParOf" srcId="{AD419924-6490-4756-8BC9-97561BF905A5}" destId="{3E45B3FC-4502-4103-B1C8-A6C4953D0C4B}" srcOrd="1" destOrd="0" presId="urn:microsoft.com/office/officeart/2018/5/layout/CenteredIconLabelDescriptionList"/>
    <dgm:cxn modelId="{FC57D16D-030B-4961-B521-B123C59EA435}" type="presParOf" srcId="{AD419924-6490-4756-8BC9-97561BF905A5}" destId="{1FB71EF1-CDEC-4CAD-A7E8-63ED296C290D}" srcOrd="2" destOrd="0" presId="urn:microsoft.com/office/officeart/2018/5/layout/CenteredIconLabelDescriptionList"/>
    <dgm:cxn modelId="{2DA43758-5C27-4C55-A3D6-2510E544EBD0}" type="presParOf" srcId="{AD419924-6490-4756-8BC9-97561BF905A5}" destId="{62BE4C4E-DA9B-4567-9910-EF3F3D327030}" srcOrd="3" destOrd="0" presId="urn:microsoft.com/office/officeart/2018/5/layout/CenteredIconLabelDescriptionList"/>
    <dgm:cxn modelId="{E95F604E-950C-4FA2-ABB5-16038E9B2400}" type="presParOf" srcId="{AD419924-6490-4756-8BC9-97561BF905A5}" destId="{4A90FEC1-2C53-43F8-8033-E931B5EE788F}" srcOrd="4" destOrd="0" presId="urn:microsoft.com/office/officeart/2018/5/layout/CenteredIconLabelDescriptionList"/>
    <dgm:cxn modelId="{F7361552-E4D2-47C9-B78C-9A17718025E7}" type="presParOf" srcId="{1FBF9B38-A6F9-47E9-B54B-85851E22B59B}" destId="{24FB1A55-FD87-4235-964A-A801E01464E7}" srcOrd="1" destOrd="0" presId="urn:microsoft.com/office/officeart/2018/5/layout/CenteredIconLabelDescriptionList"/>
    <dgm:cxn modelId="{884F55FB-4CC7-43A1-A01A-E1EC314AC094}" type="presParOf" srcId="{1FBF9B38-A6F9-47E9-B54B-85851E22B59B}" destId="{D12A7BFB-4790-4E46-970E-FFECC58F4B49}" srcOrd="2" destOrd="0" presId="urn:microsoft.com/office/officeart/2018/5/layout/CenteredIconLabelDescriptionList"/>
    <dgm:cxn modelId="{690D2523-A12F-445D-89AC-54074AC62A20}" type="presParOf" srcId="{D12A7BFB-4790-4E46-970E-FFECC58F4B49}" destId="{B94CFA02-9FED-4AF4-987D-5E4F9B044453}" srcOrd="0" destOrd="0" presId="urn:microsoft.com/office/officeart/2018/5/layout/CenteredIconLabelDescriptionList"/>
    <dgm:cxn modelId="{42BDFEF1-9CA4-4C9F-BBAF-FEDC55C1202F}" type="presParOf" srcId="{D12A7BFB-4790-4E46-970E-FFECC58F4B49}" destId="{C774E120-F0A4-4AB2-84B9-D924B06D6C68}" srcOrd="1" destOrd="0" presId="urn:microsoft.com/office/officeart/2018/5/layout/CenteredIconLabelDescriptionList"/>
    <dgm:cxn modelId="{D77FDC36-D9D9-4C44-96B3-2D67E7BD79CC}" type="presParOf" srcId="{D12A7BFB-4790-4E46-970E-FFECC58F4B49}" destId="{6B772513-4D71-452E-B243-7F3C87F9AE1A}" srcOrd="2" destOrd="0" presId="urn:microsoft.com/office/officeart/2018/5/layout/CenteredIconLabelDescriptionList"/>
    <dgm:cxn modelId="{63FA5804-3FED-437E-81F4-D1BE23E94D55}" type="presParOf" srcId="{D12A7BFB-4790-4E46-970E-FFECC58F4B49}" destId="{CD15118F-73DD-4F79-AC5A-A44BB982305C}" srcOrd="3" destOrd="0" presId="urn:microsoft.com/office/officeart/2018/5/layout/CenteredIconLabelDescriptionList"/>
    <dgm:cxn modelId="{2BE3502E-CE31-4A28-B6AF-43A1762A26CA}" type="presParOf" srcId="{D12A7BFB-4790-4E46-970E-FFECC58F4B49}" destId="{5F04F3F3-5147-4DDE-8CCE-67B3AE3219B0}" srcOrd="4" destOrd="0" presId="urn:microsoft.com/office/officeart/2018/5/layout/CenteredIconLabelDescriptionList"/>
    <dgm:cxn modelId="{FC7B22EB-EFE3-400E-863D-1AF4BE5C5D1A}" type="presParOf" srcId="{1FBF9B38-A6F9-47E9-B54B-85851E22B59B}" destId="{B1EE7914-53F5-4C31-AFEB-716C8E7F54D8}" srcOrd="3" destOrd="0" presId="urn:microsoft.com/office/officeart/2018/5/layout/CenteredIconLabelDescriptionList"/>
    <dgm:cxn modelId="{239D6205-F8B4-4AFD-B3B6-BE44A49B6341}" type="presParOf" srcId="{1FBF9B38-A6F9-47E9-B54B-85851E22B59B}" destId="{BE04A058-D1AD-496C-99F4-77CA6B01CF43}" srcOrd="4" destOrd="0" presId="urn:microsoft.com/office/officeart/2018/5/layout/CenteredIconLabelDescriptionList"/>
    <dgm:cxn modelId="{12585E75-2569-48BC-A0FC-08A2061A9DD1}" type="presParOf" srcId="{BE04A058-D1AD-496C-99F4-77CA6B01CF43}" destId="{A0938293-8234-4856-B13F-C8B417449959}" srcOrd="0" destOrd="0" presId="urn:microsoft.com/office/officeart/2018/5/layout/CenteredIconLabelDescriptionList"/>
    <dgm:cxn modelId="{650A8A9B-B914-4F81-AEC7-0D1F700090E5}" type="presParOf" srcId="{BE04A058-D1AD-496C-99F4-77CA6B01CF43}" destId="{E4AEEC35-B410-49EF-A919-58C2489D97C1}" srcOrd="1" destOrd="0" presId="urn:microsoft.com/office/officeart/2018/5/layout/CenteredIconLabelDescriptionList"/>
    <dgm:cxn modelId="{84EFD110-7ADA-49B4-B8D2-828309480E62}" type="presParOf" srcId="{BE04A058-D1AD-496C-99F4-77CA6B01CF43}" destId="{B4F6B23C-EF10-4E55-B7D8-CF695EDC4DF5}" srcOrd="2" destOrd="0" presId="urn:microsoft.com/office/officeart/2018/5/layout/CenteredIconLabelDescriptionList"/>
    <dgm:cxn modelId="{1725EBB9-3691-4ECD-B01F-A1D4F62AF8C4}" type="presParOf" srcId="{BE04A058-D1AD-496C-99F4-77CA6B01CF43}" destId="{2BCE4BD8-E746-4B0A-8AC8-791F487B4FDD}" srcOrd="3" destOrd="0" presId="urn:microsoft.com/office/officeart/2018/5/layout/CenteredIconLabelDescriptionList"/>
    <dgm:cxn modelId="{D28081E4-F29D-4D91-A0B7-DAB5E7B1EB03}" type="presParOf" srcId="{BE04A058-D1AD-496C-99F4-77CA6B01CF43}" destId="{E1B435C2-40E4-4E7A-9FE1-76402E90F242}" srcOrd="4" destOrd="0" presId="urn:microsoft.com/office/officeart/2018/5/layout/CenteredIconLabelDescriptionList"/>
    <dgm:cxn modelId="{7C909D00-AB7C-46D6-84E2-EFB795AB6C5E}" type="presParOf" srcId="{1FBF9B38-A6F9-47E9-B54B-85851E22B59B}" destId="{1B538D0A-D6E1-441C-AD7C-09311013BDE5}" srcOrd="5" destOrd="0" presId="urn:microsoft.com/office/officeart/2018/5/layout/CenteredIconLabelDescriptionList"/>
    <dgm:cxn modelId="{8082C58C-C455-4D58-B624-C58AEAA9B8C8}" type="presParOf" srcId="{1FBF9B38-A6F9-47E9-B54B-85851E22B59B}" destId="{1B5BDD3E-4D08-45E9-9226-89F1DD9D220D}" srcOrd="6" destOrd="0" presId="urn:microsoft.com/office/officeart/2018/5/layout/CenteredIconLabelDescriptionList"/>
    <dgm:cxn modelId="{2A3784CA-C413-4B04-BEAE-09F517E83AF0}" type="presParOf" srcId="{1B5BDD3E-4D08-45E9-9226-89F1DD9D220D}" destId="{B98384E5-ABDD-438F-81D4-E5AB37478D2B}" srcOrd="0" destOrd="0" presId="urn:microsoft.com/office/officeart/2018/5/layout/CenteredIconLabelDescriptionList"/>
    <dgm:cxn modelId="{23396505-B5A9-42AF-8232-81BDA1102A6A}" type="presParOf" srcId="{1B5BDD3E-4D08-45E9-9226-89F1DD9D220D}" destId="{55F5811B-6E88-4512-8CAE-4566AEC6506F}" srcOrd="1" destOrd="0" presId="urn:microsoft.com/office/officeart/2018/5/layout/CenteredIconLabelDescriptionList"/>
    <dgm:cxn modelId="{EA7911CA-6A29-4343-96DE-BFBCE2F14E29}" type="presParOf" srcId="{1B5BDD3E-4D08-45E9-9226-89F1DD9D220D}" destId="{6CA28D74-7152-4A62-B1B1-ECC6F18D7E3A}" srcOrd="2" destOrd="0" presId="urn:microsoft.com/office/officeart/2018/5/layout/CenteredIconLabelDescriptionList"/>
    <dgm:cxn modelId="{BB31330E-5D79-476B-8D20-6FE928571808}" type="presParOf" srcId="{1B5BDD3E-4D08-45E9-9226-89F1DD9D220D}" destId="{C820471A-8B6A-4D76-B280-59356975CB23}" srcOrd="3" destOrd="0" presId="urn:microsoft.com/office/officeart/2018/5/layout/CenteredIconLabelDescriptionList"/>
    <dgm:cxn modelId="{80443314-7C05-4CD1-8130-7E442942791F}" type="presParOf" srcId="{1B5BDD3E-4D08-45E9-9226-89F1DD9D220D}" destId="{EF401E5E-F19A-4CD2-A974-5A318A8D7F6D}" srcOrd="4" destOrd="0" presId="urn:microsoft.com/office/officeart/2018/5/layout/CenteredIconLabelDescriptionList"/>
    <dgm:cxn modelId="{27DB92BB-9C77-4FDB-8B86-437CC59F9AF7}" type="presParOf" srcId="{1FBF9B38-A6F9-47E9-B54B-85851E22B59B}" destId="{6800B578-4F5A-491A-8762-6E107BD5B0F1}" srcOrd="7" destOrd="0" presId="urn:microsoft.com/office/officeart/2018/5/layout/CenteredIconLabelDescriptionList"/>
    <dgm:cxn modelId="{78AB35EF-1C80-4BDA-8BCE-E414C15FD97E}" type="presParOf" srcId="{1FBF9B38-A6F9-47E9-B54B-85851E22B59B}" destId="{12A74457-8407-40F6-B47C-4E3946AD2510}" srcOrd="8" destOrd="0" presId="urn:microsoft.com/office/officeart/2018/5/layout/CenteredIconLabelDescriptionList"/>
    <dgm:cxn modelId="{98B3C0D6-24D3-4F18-9E3B-77B259448231}" type="presParOf" srcId="{12A74457-8407-40F6-B47C-4E3946AD2510}" destId="{22AE08DF-D513-4C94-8BF6-F37B750773F4}" srcOrd="0" destOrd="0" presId="urn:microsoft.com/office/officeart/2018/5/layout/CenteredIconLabelDescriptionList"/>
    <dgm:cxn modelId="{5F23994C-DDEC-4F88-8DB1-DA065206393B}" type="presParOf" srcId="{12A74457-8407-40F6-B47C-4E3946AD2510}" destId="{5966A11B-0810-4765-8D2C-48835A81D92C}" srcOrd="1" destOrd="0" presId="urn:microsoft.com/office/officeart/2018/5/layout/CenteredIconLabelDescriptionList"/>
    <dgm:cxn modelId="{40977577-7631-4D62-B097-DBF95BEC48BC}" type="presParOf" srcId="{12A74457-8407-40F6-B47C-4E3946AD2510}" destId="{C8A27BEC-4245-45D3-B6B4-02C8C0554647}" srcOrd="2" destOrd="0" presId="urn:microsoft.com/office/officeart/2018/5/layout/CenteredIconLabelDescriptionList"/>
    <dgm:cxn modelId="{60B924F6-9997-4010-8CC5-B8AEC3A252C8}" type="presParOf" srcId="{12A74457-8407-40F6-B47C-4E3946AD2510}" destId="{F8787B61-BEEC-4AD3-840A-55AB9E16D701}" srcOrd="3" destOrd="0" presId="urn:microsoft.com/office/officeart/2018/5/layout/CenteredIconLabelDescriptionList"/>
    <dgm:cxn modelId="{4F5982C7-E46E-4561-9D43-070232ECD3A1}" type="presParOf" srcId="{12A74457-8407-40F6-B47C-4E3946AD2510}" destId="{22C59BA6-7004-483E-8D47-C7529A7B0C7C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707C69-B3A8-499C-9B62-96433C7B3B66}">
      <dsp:nvSpPr>
        <dsp:cNvPr id="0" name=""/>
        <dsp:cNvSpPr/>
      </dsp:nvSpPr>
      <dsp:spPr>
        <a:xfrm>
          <a:off x="0" y="11256"/>
          <a:ext cx="5651500" cy="12576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19C6A2-2436-41E4-81EF-D327BF2F6A8C}">
      <dsp:nvSpPr>
        <dsp:cNvPr id="0" name=""/>
        <dsp:cNvSpPr/>
      </dsp:nvSpPr>
      <dsp:spPr>
        <a:xfrm>
          <a:off x="380451" y="294237"/>
          <a:ext cx="691729" cy="6917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B783A6-8D51-4794-8805-2A52163DF128}">
      <dsp:nvSpPr>
        <dsp:cNvPr id="0" name=""/>
        <dsp:cNvSpPr/>
      </dsp:nvSpPr>
      <dsp:spPr>
        <a:xfrm>
          <a:off x="1662537" y="11256"/>
          <a:ext cx="1592906" cy="1257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105" tIns="133105" rIns="133105" bIns="13310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Definição de “robô" pela </a:t>
          </a:r>
          <a:r>
            <a:rPr lang="pt-BR" sz="1600" kern="1200">
              <a:hlinkClick xmlns:r="http://schemas.openxmlformats.org/officeDocument/2006/relationships" r:id="rId3"/>
            </a:rPr>
            <a:t>IFR</a:t>
          </a:r>
          <a:r>
            <a:rPr lang="pt-BR" sz="1600" kern="1200"/>
            <a:t>:</a:t>
          </a:r>
          <a:endParaRPr lang="en-US" sz="1600" kern="1200"/>
        </a:p>
      </dsp:txBody>
      <dsp:txXfrm>
        <a:off x="1662537" y="11256"/>
        <a:ext cx="1592906" cy="1257689"/>
      </dsp:txXfrm>
    </dsp:sp>
    <dsp:sp modelId="{C6BBF411-750B-4C79-BD5D-13632F17FC02}">
      <dsp:nvSpPr>
        <dsp:cNvPr id="0" name=""/>
        <dsp:cNvSpPr/>
      </dsp:nvSpPr>
      <dsp:spPr>
        <a:xfrm>
          <a:off x="3316189" y="20387"/>
          <a:ext cx="2188921" cy="1257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105" tIns="133105" rIns="133105" bIns="13310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"Mecanismo físico atuado (</a:t>
          </a:r>
          <a:r>
            <a:rPr lang="pt-BR" sz="1400" kern="1200" err="1"/>
            <a:t>re</a:t>
          </a:r>
          <a:r>
            <a:rPr lang="pt-BR" sz="1400" kern="1200"/>
            <a:t>)programável dotado  de um grau de autonomia para realizar locomoção, posicionamento ou manipulação"</a:t>
          </a:r>
          <a:endParaRPr lang="en-US" sz="1400" kern="1200"/>
        </a:p>
      </dsp:txBody>
      <dsp:txXfrm>
        <a:off x="3316189" y="20387"/>
        <a:ext cx="2188921" cy="1257689"/>
      </dsp:txXfrm>
    </dsp:sp>
    <dsp:sp modelId="{5237B6D7-045B-4795-955C-A7F311738746}">
      <dsp:nvSpPr>
        <dsp:cNvPr id="0" name=""/>
        <dsp:cNvSpPr/>
      </dsp:nvSpPr>
      <dsp:spPr>
        <a:xfrm>
          <a:off x="0" y="1583368"/>
          <a:ext cx="5651500" cy="12576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CA8C13-2933-4769-B50D-6001B447DE57}">
      <dsp:nvSpPr>
        <dsp:cNvPr id="0" name=""/>
        <dsp:cNvSpPr/>
      </dsp:nvSpPr>
      <dsp:spPr>
        <a:xfrm>
          <a:off x="380451" y="1866348"/>
          <a:ext cx="691729" cy="691729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44D007-AEF4-4932-B4C2-394942B33F87}">
      <dsp:nvSpPr>
        <dsp:cNvPr id="0" name=""/>
        <dsp:cNvSpPr/>
      </dsp:nvSpPr>
      <dsp:spPr>
        <a:xfrm>
          <a:off x="1607128" y="1583368"/>
          <a:ext cx="1874245" cy="1257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105" tIns="133105" rIns="133105" bIns="13310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Robótica é um campo vasto e profundo. Envolve conhecimentos de:</a:t>
          </a:r>
          <a:endParaRPr lang="en-US" sz="1600" kern="1200" dirty="0"/>
        </a:p>
      </dsp:txBody>
      <dsp:txXfrm>
        <a:off x="1607128" y="1583368"/>
        <a:ext cx="1874245" cy="1257689"/>
      </dsp:txXfrm>
    </dsp:sp>
    <dsp:sp modelId="{7559C25F-C855-4ED5-8CC8-D76958ED7B79}">
      <dsp:nvSpPr>
        <dsp:cNvPr id="0" name=""/>
        <dsp:cNvSpPr/>
      </dsp:nvSpPr>
      <dsp:spPr>
        <a:xfrm>
          <a:off x="3522741" y="1583368"/>
          <a:ext cx="1879111" cy="1257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105" tIns="133105" rIns="133105" bIns="133105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Mecânica          Eletrônica</a:t>
          </a:r>
          <a:endParaRPr lang="en-US" sz="1200" kern="1200"/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Controle     Computação</a:t>
          </a:r>
          <a:endParaRPr lang="en-US" sz="1200" kern="1200"/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Matemática       Psicologia</a:t>
          </a:r>
          <a:endParaRPr lang="en-US" sz="1200" kern="1200"/>
        </a:p>
      </dsp:txBody>
      <dsp:txXfrm>
        <a:off x="3522741" y="1583368"/>
        <a:ext cx="1879111" cy="1257689"/>
      </dsp:txXfrm>
    </dsp:sp>
    <dsp:sp modelId="{06F396C9-15C7-44AB-8D8E-3C107332F165}">
      <dsp:nvSpPr>
        <dsp:cNvPr id="0" name=""/>
        <dsp:cNvSpPr/>
      </dsp:nvSpPr>
      <dsp:spPr>
        <a:xfrm>
          <a:off x="0" y="3155480"/>
          <a:ext cx="5651500" cy="12576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21E519-FD3D-4E26-AE7D-E1B9B19324E3}">
      <dsp:nvSpPr>
        <dsp:cNvPr id="0" name=""/>
        <dsp:cNvSpPr/>
      </dsp:nvSpPr>
      <dsp:spPr>
        <a:xfrm>
          <a:off x="380451" y="3438460"/>
          <a:ext cx="691729" cy="691729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938EC9-73E6-4AF7-BCCC-4A64AF05C6DC}">
      <dsp:nvSpPr>
        <dsp:cNvPr id="0" name=""/>
        <dsp:cNvSpPr/>
      </dsp:nvSpPr>
      <dsp:spPr>
        <a:xfrm>
          <a:off x="1452631" y="3155480"/>
          <a:ext cx="4196027" cy="1257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105" tIns="133105" rIns="133105" bIns="13310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... por isso, é quase impossível alguém ser um "faz-tudo" em robótica!</a:t>
          </a:r>
          <a:endParaRPr lang="en-US" sz="1600" kern="1200"/>
        </a:p>
      </dsp:txBody>
      <dsp:txXfrm>
        <a:off x="1452631" y="3155480"/>
        <a:ext cx="4196027" cy="1257689"/>
      </dsp:txXfrm>
    </dsp:sp>
    <dsp:sp modelId="{39EA860E-7E84-4C5F-8FD1-F0F31B87A62E}">
      <dsp:nvSpPr>
        <dsp:cNvPr id="0" name=""/>
        <dsp:cNvSpPr/>
      </dsp:nvSpPr>
      <dsp:spPr>
        <a:xfrm>
          <a:off x="0" y="4727592"/>
          <a:ext cx="5651500" cy="12576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269520-775C-4F6A-8059-CA91E8C4EAC3}">
      <dsp:nvSpPr>
        <dsp:cNvPr id="0" name=""/>
        <dsp:cNvSpPr/>
      </dsp:nvSpPr>
      <dsp:spPr>
        <a:xfrm>
          <a:off x="380451" y="5010572"/>
          <a:ext cx="691729" cy="691729"/>
        </a:xfrm>
        <a:prstGeom prst="rect">
          <a:avLst/>
        </a:prstGeom>
        <a:blipFill>
          <a:blip xmlns:r="http://schemas.openxmlformats.org/officeDocument/2006/relationships" r:embed="rId8"/>
          <a:srcRect/>
          <a:stretch>
            <a:fillRect t="-1000" b="-1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5E4C0A-890F-453A-B6F8-4D8D879CEEE8}">
      <dsp:nvSpPr>
        <dsp:cNvPr id="0" name=""/>
        <dsp:cNvSpPr/>
      </dsp:nvSpPr>
      <dsp:spPr>
        <a:xfrm>
          <a:off x="1452631" y="4727592"/>
          <a:ext cx="4196027" cy="1257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105" tIns="133105" rIns="133105" bIns="13310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Se apenas tivesse um conjunto de ferramentas livre, gratuito e de código aberto para aliviar o trabalho dos </a:t>
          </a:r>
          <a:r>
            <a:rPr lang="pt-BR" sz="1600" kern="1200" err="1"/>
            <a:t>roboticistas</a:t>
          </a:r>
          <a:r>
            <a:rPr lang="pt-BR" sz="1600" kern="1200"/>
            <a:t>...</a:t>
          </a:r>
          <a:endParaRPr lang="en-US" sz="1600" kern="1200"/>
        </a:p>
      </dsp:txBody>
      <dsp:txXfrm>
        <a:off x="1452631" y="4727592"/>
        <a:ext cx="4196027" cy="12576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E5CC43-1E7E-4D44-AA33-BFE9AA208D9E}">
      <dsp:nvSpPr>
        <dsp:cNvPr id="0" name=""/>
        <dsp:cNvSpPr/>
      </dsp:nvSpPr>
      <dsp:spPr>
        <a:xfrm>
          <a:off x="0" y="372816"/>
          <a:ext cx="10515600" cy="834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16560" rIns="81612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000" kern="1200"/>
            <a:t>Não precisamos ficar reinventando a roda o tempo todo!</a:t>
          </a:r>
          <a:endParaRPr lang="en-US" sz="2000" kern="1200"/>
        </a:p>
      </dsp:txBody>
      <dsp:txXfrm>
        <a:off x="0" y="372816"/>
        <a:ext cx="10515600" cy="834750"/>
      </dsp:txXfrm>
    </dsp:sp>
    <dsp:sp modelId="{23C1A4FC-C816-4AEB-B26E-8405233C0366}">
      <dsp:nvSpPr>
        <dsp:cNvPr id="0" name=""/>
        <dsp:cNvSpPr/>
      </dsp:nvSpPr>
      <dsp:spPr>
        <a:xfrm>
          <a:off x="525780" y="77616"/>
          <a:ext cx="7360920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Filosofia de código aberto</a:t>
          </a:r>
          <a:endParaRPr lang="en-US" sz="2000" kern="1200"/>
        </a:p>
      </dsp:txBody>
      <dsp:txXfrm>
        <a:off x="554601" y="106437"/>
        <a:ext cx="7303278" cy="532758"/>
      </dsp:txXfrm>
    </dsp:sp>
    <dsp:sp modelId="{7F2ED145-7ECE-481F-B8CE-A18909A27EE3}">
      <dsp:nvSpPr>
        <dsp:cNvPr id="0" name=""/>
        <dsp:cNvSpPr/>
      </dsp:nvSpPr>
      <dsp:spPr>
        <a:xfrm>
          <a:off x="0" y="1610766"/>
          <a:ext cx="10515600" cy="834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16560" rIns="81612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000" kern="1200"/>
            <a:t>Não precisamos ficar reescrevendo interfaces entre componentes ou robôs</a:t>
          </a:r>
        </a:p>
      </dsp:txBody>
      <dsp:txXfrm>
        <a:off x="0" y="1610766"/>
        <a:ext cx="10515600" cy="834750"/>
      </dsp:txXfrm>
    </dsp:sp>
    <dsp:sp modelId="{A2BD253B-D9EB-4A19-ADDC-991C31710FE9}">
      <dsp:nvSpPr>
        <dsp:cNvPr id="0" name=""/>
        <dsp:cNvSpPr/>
      </dsp:nvSpPr>
      <dsp:spPr>
        <a:xfrm>
          <a:off x="525780" y="1315566"/>
          <a:ext cx="7360920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“Linguagem padrão” entre robôs</a:t>
          </a:r>
          <a:endParaRPr lang="en-US" sz="2000" kern="1200"/>
        </a:p>
      </dsp:txBody>
      <dsp:txXfrm>
        <a:off x="554601" y="1344387"/>
        <a:ext cx="7303278" cy="532758"/>
      </dsp:txXfrm>
    </dsp:sp>
    <dsp:sp modelId="{E6B3BD80-3617-4481-97F6-06A0B80C3F36}">
      <dsp:nvSpPr>
        <dsp:cNvPr id="0" name=""/>
        <dsp:cNvSpPr/>
      </dsp:nvSpPr>
      <dsp:spPr>
        <a:xfrm>
          <a:off x="0" y="2848717"/>
          <a:ext cx="10515600" cy="834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16560" rIns="81612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000" kern="1200"/>
            <a:t>Não é necessário reescrever os programas para eles poderem interagir entre si</a:t>
          </a:r>
          <a:endParaRPr lang="en-US" sz="2000" kern="1200"/>
        </a:p>
      </dsp:txBody>
      <dsp:txXfrm>
        <a:off x="0" y="2848717"/>
        <a:ext cx="10515600" cy="834750"/>
      </dsp:txXfrm>
    </dsp:sp>
    <dsp:sp modelId="{59E95042-26FB-473B-AE0A-6984C47D7AD0}">
      <dsp:nvSpPr>
        <dsp:cNvPr id="0" name=""/>
        <dsp:cNvSpPr/>
      </dsp:nvSpPr>
      <dsp:spPr>
        <a:xfrm>
          <a:off x="525780" y="2553516"/>
          <a:ext cx="7360920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Divisão em pacotes e interface padrão permite a modularidade do código</a:t>
          </a:r>
          <a:endParaRPr lang="en-US" sz="2000" kern="1200"/>
        </a:p>
      </dsp:txBody>
      <dsp:txXfrm>
        <a:off x="554601" y="2582337"/>
        <a:ext cx="7303278" cy="532758"/>
      </dsp:txXfrm>
    </dsp:sp>
    <dsp:sp modelId="{4F34B41F-BEAC-46B7-A224-D54FEE1A0A6E}">
      <dsp:nvSpPr>
        <dsp:cNvPr id="0" name=""/>
        <dsp:cNvSpPr/>
      </dsp:nvSpPr>
      <dsp:spPr>
        <a:xfrm>
          <a:off x="0" y="4086667"/>
          <a:ext cx="10515600" cy="1354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16560" rIns="816127" bIns="113792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kern="1200"/>
            <a:t>Vários fabricantes disponibilizam interface ROS para seus atuadores, sensores e robôs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kern="1200" dirty="0"/>
            <a:t>Exemplos : Bosch, Franka </a:t>
          </a:r>
          <a:r>
            <a:rPr lang="pt-BR" sz="1900" kern="1200" dirty="0" err="1"/>
            <a:t>Emika</a:t>
          </a:r>
          <a:r>
            <a:rPr lang="pt-BR" sz="1900" kern="1200" dirty="0"/>
            <a:t>, ABB, Kawasaki...</a:t>
          </a:r>
          <a:endParaRPr lang="en-US" sz="19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...e mais! </a:t>
          </a:r>
          <a:r>
            <a:rPr lang="pt-BR" sz="1600" kern="1200" dirty="0">
              <a:ea typeface="+mn-lt"/>
              <a:cs typeface="+mn-lt"/>
              <a:hlinkClick xmlns:r="http://schemas.openxmlformats.org/officeDocument/2006/relationships" r:id="rId1"/>
            </a:rPr>
            <a:t>https://github.com/vmayoral/ros-robotics-companies</a:t>
          </a:r>
          <a:endParaRPr lang="en-US" sz="1900" kern="1200" dirty="0"/>
        </a:p>
      </dsp:txBody>
      <dsp:txXfrm>
        <a:off x="0" y="4086667"/>
        <a:ext cx="10515600" cy="1354500"/>
      </dsp:txXfrm>
    </dsp:sp>
    <dsp:sp modelId="{8A2B2C59-8FB5-4104-959E-EEF29198A6B3}">
      <dsp:nvSpPr>
        <dsp:cNvPr id="0" name=""/>
        <dsp:cNvSpPr/>
      </dsp:nvSpPr>
      <dsp:spPr>
        <a:xfrm>
          <a:off x="525780" y="3791467"/>
          <a:ext cx="7360920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Amplo suporte acadêmico e difusão dentro de companhias</a:t>
          </a:r>
          <a:endParaRPr lang="en-US" sz="2000" kern="1200"/>
        </a:p>
      </dsp:txBody>
      <dsp:txXfrm>
        <a:off x="554601" y="3820288"/>
        <a:ext cx="7303278" cy="5327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101DB9-64DE-458A-AA04-36D8CF8BA707}">
      <dsp:nvSpPr>
        <dsp:cNvPr id="0" name=""/>
        <dsp:cNvSpPr/>
      </dsp:nvSpPr>
      <dsp:spPr>
        <a:xfrm>
          <a:off x="592012" y="108698"/>
          <a:ext cx="629138" cy="6291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B71EF1-CDEC-4CAD-A7E8-63ED296C290D}">
      <dsp:nvSpPr>
        <dsp:cNvPr id="0" name=""/>
        <dsp:cNvSpPr/>
      </dsp:nvSpPr>
      <dsp:spPr>
        <a:xfrm>
          <a:off x="7811" y="861874"/>
          <a:ext cx="1797539" cy="269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/>
            <a:t>Workspace</a:t>
          </a:r>
        </a:p>
      </dsp:txBody>
      <dsp:txXfrm>
        <a:off x="7811" y="861874"/>
        <a:ext cx="1797539" cy="269630"/>
      </dsp:txXfrm>
    </dsp:sp>
    <dsp:sp modelId="{4A90FEC1-2C53-43F8-8033-E931B5EE788F}">
      <dsp:nvSpPr>
        <dsp:cNvPr id="0" name=""/>
        <dsp:cNvSpPr/>
      </dsp:nvSpPr>
      <dsp:spPr>
        <a:xfrm>
          <a:off x="7811" y="1189197"/>
          <a:ext cx="1797539" cy="18040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Diretório  com todos os pacotes em </a:t>
          </a:r>
          <a:r>
            <a:rPr lang="pt-BR" sz="1400" kern="1200" err="1">
              <a:latin typeface="Consolas" panose="020B0609020204030204" pitchFamily="49" charset="0"/>
            </a:rPr>
            <a:t>src</a:t>
          </a:r>
          <a:r>
            <a:rPr lang="pt-BR" sz="1400" kern="1200"/>
            <a:t> 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Subdiretórios </a:t>
          </a:r>
          <a:r>
            <a:rPr lang="pt-BR" sz="1400" kern="1200" dirty="0">
              <a:latin typeface="Consolas" panose="020B0609020204030204" pitchFamily="49" charset="0"/>
            </a:rPr>
            <a:t>build, </a:t>
          </a:r>
          <a:r>
            <a:rPr lang="pt-BR" sz="1400" kern="1200" dirty="0" err="1">
              <a:latin typeface="Consolas" panose="020B0609020204030204" pitchFamily="49" charset="0"/>
            </a:rPr>
            <a:t>install</a:t>
          </a:r>
          <a:r>
            <a:rPr lang="pt-BR" sz="1400" kern="1200" dirty="0">
              <a:latin typeface="Consolas" panose="020B0609020204030204" pitchFamily="49" charset="0"/>
            </a:rPr>
            <a:t>, log</a:t>
          </a:r>
        </a:p>
      </dsp:txBody>
      <dsp:txXfrm>
        <a:off x="7811" y="1189197"/>
        <a:ext cx="1797539" cy="1804079"/>
      </dsp:txXfrm>
    </dsp:sp>
    <dsp:sp modelId="{B94CFA02-9FED-4AF4-987D-5E4F9B044453}">
      <dsp:nvSpPr>
        <dsp:cNvPr id="0" name=""/>
        <dsp:cNvSpPr/>
      </dsp:nvSpPr>
      <dsp:spPr>
        <a:xfrm>
          <a:off x="2704121" y="108698"/>
          <a:ext cx="629138" cy="6291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772513-4D71-452E-B243-7F3C87F9AE1A}">
      <dsp:nvSpPr>
        <dsp:cNvPr id="0" name=""/>
        <dsp:cNvSpPr/>
      </dsp:nvSpPr>
      <dsp:spPr>
        <a:xfrm>
          <a:off x="2119920" y="861874"/>
          <a:ext cx="1797539" cy="269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/>
            <a:t>Pacote</a:t>
          </a:r>
        </a:p>
      </dsp:txBody>
      <dsp:txXfrm>
        <a:off x="2119920" y="861874"/>
        <a:ext cx="1797539" cy="269630"/>
      </dsp:txXfrm>
    </dsp:sp>
    <dsp:sp modelId="{5F04F3F3-5147-4DDE-8CCE-67B3AE3219B0}">
      <dsp:nvSpPr>
        <dsp:cNvPr id="0" name=""/>
        <dsp:cNvSpPr/>
      </dsp:nvSpPr>
      <dsp:spPr>
        <a:xfrm>
          <a:off x="2119920" y="1189197"/>
          <a:ext cx="1797539" cy="18040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Conjunto de código e arquivos com mesmo propósito ou tema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Pode depender de outros pacotes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Pode conter nós, ou apenas dados</a:t>
          </a:r>
        </a:p>
      </dsp:txBody>
      <dsp:txXfrm>
        <a:off x="2119920" y="1189197"/>
        <a:ext cx="1797539" cy="1804079"/>
      </dsp:txXfrm>
    </dsp:sp>
    <dsp:sp modelId="{A0938293-8234-4856-B13F-C8B417449959}">
      <dsp:nvSpPr>
        <dsp:cNvPr id="0" name=""/>
        <dsp:cNvSpPr/>
      </dsp:nvSpPr>
      <dsp:spPr>
        <a:xfrm>
          <a:off x="4816230" y="108698"/>
          <a:ext cx="629138" cy="6291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F6B23C-EF10-4E55-B7D8-CF695EDC4DF5}">
      <dsp:nvSpPr>
        <dsp:cNvPr id="0" name=""/>
        <dsp:cNvSpPr/>
      </dsp:nvSpPr>
      <dsp:spPr>
        <a:xfrm>
          <a:off x="4232030" y="861874"/>
          <a:ext cx="1797539" cy="269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/>
            <a:t>Nó</a:t>
          </a:r>
        </a:p>
      </dsp:txBody>
      <dsp:txXfrm>
        <a:off x="4232030" y="861874"/>
        <a:ext cx="1797539" cy="269630"/>
      </dsp:txXfrm>
    </dsp:sp>
    <dsp:sp modelId="{E1B435C2-40E4-4E7A-9FE1-76402E90F242}">
      <dsp:nvSpPr>
        <dsp:cNvPr id="0" name=""/>
        <dsp:cNvSpPr/>
      </dsp:nvSpPr>
      <dsp:spPr>
        <a:xfrm>
          <a:off x="4232030" y="1189197"/>
          <a:ext cx="1797539" cy="18040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Processo independente com uma função específica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“Programas” rodados pelo ROS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Recebe informações, processa dados, cospe resultados</a:t>
          </a:r>
        </a:p>
      </dsp:txBody>
      <dsp:txXfrm>
        <a:off x="4232030" y="1189197"/>
        <a:ext cx="1797539" cy="1804079"/>
      </dsp:txXfrm>
    </dsp:sp>
    <dsp:sp modelId="{B98384E5-ABDD-438F-81D4-E5AB37478D2B}">
      <dsp:nvSpPr>
        <dsp:cNvPr id="0" name=""/>
        <dsp:cNvSpPr/>
      </dsp:nvSpPr>
      <dsp:spPr>
        <a:xfrm>
          <a:off x="6928339" y="108698"/>
          <a:ext cx="629138" cy="62913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A28D74-7152-4A62-B1B1-ECC6F18D7E3A}">
      <dsp:nvSpPr>
        <dsp:cNvPr id="0" name=""/>
        <dsp:cNvSpPr/>
      </dsp:nvSpPr>
      <dsp:spPr>
        <a:xfrm>
          <a:off x="6344139" y="861874"/>
          <a:ext cx="1797539" cy="269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/>
            <a:t>Tópico</a:t>
          </a:r>
        </a:p>
      </dsp:txBody>
      <dsp:txXfrm>
        <a:off x="6344139" y="861874"/>
        <a:ext cx="1797539" cy="269630"/>
      </dsp:txXfrm>
    </dsp:sp>
    <dsp:sp modelId="{EF401E5E-F19A-4CD2-A974-5A318A8D7F6D}">
      <dsp:nvSpPr>
        <dsp:cNvPr id="0" name=""/>
        <dsp:cNvSpPr/>
      </dsp:nvSpPr>
      <dsp:spPr>
        <a:xfrm>
          <a:off x="6344139" y="1189197"/>
          <a:ext cx="1797539" cy="18040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Canal de comunicação (</a:t>
          </a:r>
          <a:r>
            <a:rPr lang="pt-BR" sz="1400" i="1" kern="1200" dirty="0"/>
            <a:t>bus</a:t>
          </a:r>
          <a:r>
            <a:rPr lang="pt-BR" sz="1400" kern="1200" dirty="0"/>
            <a:t>) unidirecional por onde mensagens são enviadas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Mensagens são enviadas em um dado tópico;</a:t>
          </a:r>
          <a:br>
            <a:rPr lang="pt-BR" sz="1400" kern="1200"/>
          </a:br>
          <a:r>
            <a:rPr lang="pt-BR" sz="1400" kern="1200"/>
            <a:t>e.g. </a:t>
          </a:r>
          <a:r>
            <a:rPr lang="pt-BR" sz="1400" kern="1200" err="1">
              <a:latin typeface="Consolas" panose="020B0609020204030204" pitchFamily="49" charset="0"/>
            </a:rPr>
            <a:t>joint_states</a:t>
          </a:r>
          <a:endParaRPr lang="pt-BR" sz="1400" kern="1200">
            <a:latin typeface="Consolas" panose="020B0609020204030204" pitchFamily="49" charset="0"/>
          </a:endParaRPr>
        </a:p>
      </dsp:txBody>
      <dsp:txXfrm>
        <a:off x="6344139" y="1189197"/>
        <a:ext cx="1797539" cy="1804079"/>
      </dsp:txXfrm>
    </dsp:sp>
    <dsp:sp modelId="{22AE08DF-D513-4C94-8BF6-F37B750773F4}">
      <dsp:nvSpPr>
        <dsp:cNvPr id="0" name=""/>
        <dsp:cNvSpPr/>
      </dsp:nvSpPr>
      <dsp:spPr>
        <a:xfrm>
          <a:off x="9040448" y="108698"/>
          <a:ext cx="629138" cy="62913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A27BEC-4245-45D3-B6B4-02C8C0554647}">
      <dsp:nvSpPr>
        <dsp:cNvPr id="0" name=""/>
        <dsp:cNvSpPr/>
      </dsp:nvSpPr>
      <dsp:spPr>
        <a:xfrm>
          <a:off x="8456248" y="861874"/>
          <a:ext cx="1797539" cy="269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 dirty="0"/>
            <a:t>Mensagens </a:t>
          </a:r>
        </a:p>
      </dsp:txBody>
      <dsp:txXfrm>
        <a:off x="8456248" y="861874"/>
        <a:ext cx="1797539" cy="269630"/>
      </dsp:txXfrm>
    </dsp:sp>
    <dsp:sp modelId="{22C59BA6-7004-483E-8D47-C7529A7B0C7C}">
      <dsp:nvSpPr>
        <dsp:cNvPr id="0" name=""/>
        <dsp:cNvSpPr/>
      </dsp:nvSpPr>
      <dsp:spPr>
        <a:xfrm>
          <a:off x="8456248" y="1189197"/>
          <a:ext cx="1797539" cy="18040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Estrutura de dados, contém as informações que estamos interessados em transmitir/receber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Fortemente </a:t>
          </a:r>
          <a:r>
            <a:rPr lang="pt-BR" sz="1400" kern="1200" err="1"/>
            <a:t>tipada</a:t>
          </a:r>
          <a:endParaRPr lang="pt-BR" sz="1400" kern="1200"/>
        </a:p>
      </dsp:txBody>
      <dsp:txXfrm>
        <a:off x="8456248" y="1189197"/>
        <a:ext cx="1797539" cy="18040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12C738-28E6-4BBC-9A08-497CB4AE15AE}" type="datetimeFigureOut">
              <a:rPr lang="pt-BR" smtClean="0"/>
              <a:t>15/10/2025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10834-3DB5-4910-BD11-04065BC255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4242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D05ED-28DD-462B-B6D8-6D5763472FD0}" type="datetime1">
              <a:rPr lang="de-DE" smtClean="0"/>
              <a:t>15.10.2025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0429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8380C-4CEA-42BF-B2BD-68EC38CDB49E}" type="datetime1">
              <a:rPr lang="de-DE" smtClean="0"/>
              <a:t>15.10.2025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1207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BBBBA-EFDE-47D4-87C4-D8E4154A8AE3}" type="datetime1">
              <a:rPr lang="de-DE" smtClean="0"/>
              <a:t>15.10.2025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744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EBA80-9856-487A-AC3D-4B4E3BDD6C8A}" type="datetime1">
              <a:rPr lang="de-DE" smtClean="0"/>
              <a:t>15.10.2025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0717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A8F74-3729-429E-BA42-E6A98FDFD31C}" type="datetime1">
              <a:rPr lang="de-DE" smtClean="0"/>
              <a:t>15.10.2025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4638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62075-0ECC-433A-B019-6DEC4F8FAF89}" type="datetime1">
              <a:rPr lang="de-DE" smtClean="0"/>
              <a:t>15.10.2025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4598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C22FC-2C5E-49B1-8BEC-6EE9D6A8D267}" type="datetime1">
              <a:rPr lang="de-DE" smtClean="0"/>
              <a:t>15.10.2025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6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F9292-62A3-4A19-A20D-8AA8C2845375}" type="datetime1">
              <a:rPr lang="de-DE" smtClean="0"/>
              <a:t>15.10.2025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6031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9C19D-C350-412F-874D-91C2E595FC7A}" type="datetime1">
              <a:rPr lang="de-DE" smtClean="0"/>
              <a:t>15.10.2025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4645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7A595-28B8-4572-9D58-DB4331EFF7F4}" type="datetime1">
              <a:rPr lang="de-DE" smtClean="0"/>
              <a:t>15.10.2025</a:t>
            </a:fld>
            <a:endParaRPr lang="de-DE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9597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42459820-2CE7-4F1F-9BEB-A33101F2C853}" type="datetime1">
              <a:rPr lang="de-DE" smtClean="0"/>
              <a:t>15.10.2025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7039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A53E5B9A-1BA0-4381-B20A-783FD8C0BF07}" type="datetime1">
              <a:rPr lang="de-DE" smtClean="0"/>
              <a:t>15.10.2025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7634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ustavo.comerlato@ufrgs.br" TargetMode="External"/><Relationship Id="rId2" Type="http://schemas.openxmlformats.org/officeDocument/2006/relationships/hyperlink" Target="mailto:diogene.nycolas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GM2lYAHrm4?feature=oembed" TargetMode="External"/><Relationship Id="rId6" Type="http://schemas.openxmlformats.org/officeDocument/2006/relationships/hyperlink" Target="https://www.youtube.com/watch?v=zGM2lYAHrm4" TargetMode="Externa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video" Target="https://www.youtube.com/embed/hgconfT1c3I?feature=oembed" TargetMode="External"/><Relationship Id="rId7" Type="http://schemas.openxmlformats.org/officeDocument/2006/relationships/image" Target="../media/image31.jpeg"/><Relationship Id="rId2" Type="http://schemas.openxmlformats.org/officeDocument/2006/relationships/video" Target="https://www.youtube.com/embed/EbzfjNpLzvg?feature=oembed" TargetMode="External"/><Relationship Id="rId1" Type="http://schemas.openxmlformats.org/officeDocument/2006/relationships/video" Target="https://www.youtube.com/embed/34n1tF5OtQU?feature=oembed" TargetMode="Externa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hyperlink" Target="https://index.ros.org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microsoft.com/office/2018/10/relationships/comments" Target="../comments/modernComment_10D_46A3453D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control.ros.org/jazzy/index.html" TargetMode="External"/><Relationship Id="rId3" Type="http://schemas.openxmlformats.org/officeDocument/2006/relationships/image" Target="../media/image53.jpeg"/><Relationship Id="rId7" Type="http://schemas.openxmlformats.org/officeDocument/2006/relationships/hyperlink" Target="http://docs.ros.org/en/jazzy/Tutorials.html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ce.ufrgs.br/~fetter/eng10054/" TargetMode="External"/><Relationship Id="rId11" Type="http://schemas.openxmlformats.org/officeDocument/2006/relationships/hyperlink" Target="https://robotics.stackexchange.com/" TargetMode="External"/><Relationship Id="rId5" Type="http://schemas.openxmlformats.org/officeDocument/2006/relationships/hyperlink" Target="https://www.ece.ufrgs.br/~fetter/eng10026/" TargetMode="External"/><Relationship Id="rId10" Type="http://schemas.openxmlformats.org/officeDocument/2006/relationships/hyperlink" Target="https://wiki.ros.org/ROS/Tutorials" TargetMode="External"/><Relationship Id="rId4" Type="http://schemas.openxmlformats.org/officeDocument/2006/relationships/image" Target="../media/image54.jpeg"/><Relationship Id="rId9" Type="http://schemas.openxmlformats.org/officeDocument/2006/relationships/hyperlink" Target="https://docs.nav2.org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Introdução à ROS 2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954852" y="4121802"/>
            <a:ext cx="10282296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Professores:</a:t>
            </a:r>
            <a:br>
              <a:rPr lang="de-DE" dirty="0"/>
            </a:br>
            <a:r>
              <a:rPr lang="de-DE" sz="2000" dirty="0"/>
              <a:t>Eduardo Mapurunga (UFC),</a:t>
            </a:r>
            <a:br>
              <a:rPr lang="de-DE" dirty="0"/>
            </a:br>
            <a:r>
              <a:rPr lang="de-DE" sz="2000" dirty="0"/>
              <a:t>Nycolas Ramires (UFRGS), </a:t>
            </a:r>
            <a:r>
              <a:rPr lang="de-DE" sz="2000" dirty="0">
                <a:latin typeface="Consolas"/>
                <a:hlinkClick r:id="rId2"/>
              </a:rPr>
              <a:t>diogene.nycolas@gmail.com</a:t>
            </a:r>
            <a:br>
              <a:rPr lang="de-DE" sz="2000" dirty="0">
                <a:latin typeface="Consolas"/>
              </a:rPr>
            </a:br>
            <a:r>
              <a:rPr lang="de-DE" sz="2000" dirty="0"/>
              <a:t>Gustavo Comerlato Rodrigues (UFRGS), </a:t>
            </a:r>
            <a:r>
              <a:rPr lang="de-DE" sz="2000" dirty="0">
                <a:latin typeface="Consolas"/>
                <a:hlinkClick r:id="rId3"/>
              </a:rPr>
              <a:t>gustavo.comerlato@ufrgs.br</a:t>
            </a:r>
            <a:endParaRPr lang="de-DE" sz="2000" dirty="0">
              <a:latin typeface="Consolas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309C4-E597-0F2F-86AD-A1F7FE4F2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12A3D5-725A-09BA-DBFE-CEBD109F9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19586"/>
            <a:ext cx="7729728" cy="1188720"/>
          </a:xfrm>
        </p:spPr>
        <p:txBody>
          <a:bodyPr/>
          <a:lstStyle/>
          <a:p>
            <a:r>
              <a:rPr lang="pt-BR"/>
              <a:t>E o </a:t>
            </a:r>
            <a:r>
              <a:rPr lang="pt-BR" err="1"/>
              <a:t>quê</a:t>
            </a:r>
            <a:r>
              <a:rPr lang="pt-BR"/>
              <a:t> é ROS?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8EE2A7D-B46A-DE27-E1C6-2108F080B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574" y="1652685"/>
            <a:ext cx="11521830" cy="46516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dirty="0"/>
              <a:t>(</a:t>
            </a:r>
            <a:r>
              <a:rPr lang="pt-BR" sz="2000" dirty="0" err="1"/>
              <a:t>Pseudo</a:t>
            </a:r>
            <a:r>
              <a:rPr lang="pt-BR" sz="2000" dirty="0"/>
              <a:t>-)Sistema Operacional de Robôs de código aberto</a:t>
            </a:r>
          </a:p>
          <a:p>
            <a:r>
              <a:rPr lang="pt-BR" sz="2000" dirty="0"/>
              <a:t>Contém um conjunto de ferramentas para desenvolvimento de software para robôs: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BR" sz="1800" dirty="0"/>
              <a:t>Abstração de hardware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BR" sz="1800" dirty="0"/>
              <a:t>Bibliotecas com algoritmos comumente utilizados (SLAM, controle, visão computacional, manipulação...)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BR" sz="1800" dirty="0"/>
              <a:t>Integração com simuladores de física (Gazebo,  </a:t>
            </a:r>
            <a:r>
              <a:rPr lang="pt-BR" sz="1800" dirty="0" err="1"/>
              <a:t>Webots</a:t>
            </a:r>
            <a:r>
              <a:rPr lang="pt-BR" sz="1800" dirty="0"/>
              <a:t>, Isaac Sim...)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BR" sz="1800" dirty="0"/>
              <a:t>Mecanismos de comunicação entre sistemas: Camada </a:t>
            </a:r>
            <a:r>
              <a:rPr lang="pt-BR" sz="1800" b="1" dirty="0"/>
              <a:t>D</a:t>
            </a:r>
            <a:r>
              <a:rPr lang="pt-BR" sz="1800" dirty="0"/>
              <a:t>ata </a:t>
            </a:r>
            <a:r>
              <a:rPr lang="pt-BR" sz="1800" b="1" dirty="0" err="1"/>
              <a:t>D</a:t>
            </a:r>
            <a:r>
              <a:rPr lang="pt-BR" sz="1800" dirty="0" err="1"/>
              <a:t>istribution</a:t>
            </a:r>
            <a:r>
              <a:rPr lang="pt-BR" sz="1800" dirty="0"/>
              <a:t> </a:t>
            </a:r>
            <a:r>
              <a:rPr lang="pt-BR" sz="1800" b="1" dirty="0"/>
              <a:t>S</a:t>
            </a:r>
            <a:r>
              <a:rPr lang="pt-BR" sz="1800" dirty="0"/>
              <a:t>ervice (DDS)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BR" sz="1800" dirty="0"/>
              <a:t>Vários scripts, pacotes e utilitários úteis</a:t>
            </a:r>
          </a:p>
          <a:p>
            <a:r>
              <a:rPr lang="pt-BR" sz="2000" dirty="0"/>
              <a:t>...está mais para um SDK do que um OS!</a:t>
            </a:r>
            <a:endParaRPr lang="pt-BR" sz="2400" dirty="0"/>
          </a:p>
        </p:txBody>
      </p:sp>
      <p:pic>
        <p:nvPicPr>
          <p:cNvPr id="4" name="Imagem 3" descr="A diagram of tools and operating system&#10;&#10;AI-generated content may be incorrect.">
            <a:extLst>
              <a:ext uri="{FF2B5EF4-FFF2-40B4-BE49-F238E27FC236}">
                <a16:creationId xmlns:a16="http://schemas.microsoft.com/office/drawing/2014/main" id="{7EE68073-775C-ED11-6A34-A4A970F53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835" y="4967740"/>
            <a:ext cx="5786862" cy="179400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57542ED-DE22-74B7-F0BB-80306F96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5417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167B8E-6A01-FAD1-40E0-CF7DE0A55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0E2AD-0260-8EB4-9CAE-07C4E7C4C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4660" y="238754"/>
            <a:ext cx="529132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pt-BR">
                <a:solidFill>
                  <a:srgbClr val="262626"/>
                </a:solidFill>
              </a:rPr>
              <a:t>E o quê é ROS?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6F25574-B82C-446E-9C5F-5A9DB3A38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5315061" cy="68580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3B9A188-8134-46A8-B055-23F9554AC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1" y="321732"/>
            <a:ext cx="2255365" cy="2805974"/>
          </a:xfrm>
          <a:prstGeom prst="rect">
            <a:avLst/>
          </a:prstGeom>
          <a:solidFill>
            <a:srgbClr val="FFFFFF"/>
          </a:solidFill>
          <a:ln w="15875" cap="sq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A1CB35-037B-4797-B356-1BD882D79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37963" y="321732"/>
            <a:ext cx="2239434" cy="2805974"/>
          </a:xfrm>
          <a:prstGeom prst="rect">
            <a:avLst/>
          </a:prstGeom>
          <a:solidFill>
            <a:srgbClr val="FFFFFF"/>
          </a:solidFill>
          <a:ln w="15875" cap="sq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F69933-676F-4A65-B0A8-5A7586273A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1" y="3291756"/>
            <a:ext cx="2255365" cy="2805974"/>
          </a:xfrm>
          <a:prstGeom prst="rect">
            <a:avLst/>
          </a:prstGeom>
          <a:solidFill>
            <a:srgbClr val="FFFFFF"/>
          </a:solidFill>
          <a:ln w="15875" cap="sq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A14DE11-7F23-4A12-A561-ED273516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37963" y="3291756"/>
            <a:ext cx="2239434" cy="2805974"/>
          </a:xfrm>
          <a:prstGeom prst="rect">
            <a:avLst/>
          </a:prstGeom>
          <a:solidFill>
            <a:srgbClr val="FFFFFF"/>
          </a:solidFill>
          <a:ln w="15875" cap="sq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551A9EF-9D78-1150-170F-A45D9EB67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4660" y="1646018"/>
            <a:ext cx="5285791" cy="445171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pt-BR" sz="1500" dirty="0"/>
              <a:t>ROS é uma combinação de quatro partes:</a:t>
            </a:r>
          </a:p>
          <a:p>
            <a:pPr marL="0" indent="0">
              <a:lnSpc>
                <a:spcPct val="90000"/>
              </a:lnSpc>
              <a:buNone/>
            </a:pPr>
            <a:endParaRPr lang="pt-BR" sz="1500" dirty="0"/>
          </a:p>
          <a:p>
            <a:pPr marL="0" indent="0">
              <a:lnSpc>
                <a:spcPct val="90000"/>
              </a:lnSpc>
              <a:buNone/>
            </a:pPr>
            <a:endParaRPr lang="pt-BR" sz="1500" dirty="0"/>
          </a:p>
          <a:p>
            <a:pPr marL="0" indent="0">
              <a:lnSpc>
                <a:spcPct val="90000"/>
              </a:lnSpc>
              <a:buNone/>
            </a:pPr>
            <a:endParaRPr lang="pt-BR" sz="1500" dirty="0"/>
          </a:p>
          <a:p>
            <a:pPr marL="0" indent="0">
              <a:lnSpc>
                <a:spcPct val="90000"/>
              </a:lnSpc>
              <a:buNone/>
            </a:pPr>
            <a:endParaRPr lang="pt-BR" sz="1500" dirty="0"/>
          </a:p>
          <a:p>
            <a:pPr marL="685800" indent="-457200">
              <a:lnSpc>
                <a:spcPct val="90000"/>
              </a:lnSpc>
              <a:buAutoNum type="arabicPeriod"/>
            </a:pPr>
            <a:r>
              <a:rPr lang="pt-BR" sz="1500" dirty="0"/>
              <a:t>Framework para construção de aplicações (o "</a:t>
            </a:r>
            <a:r>
              <a:rPr lang="pt-BR" sz="1500" b="1" dirty="0"/>
              <a:t>encanamento</a:t>
            </a:r>
            <a:r>
              <a:rPr lang="pt-BR" sz="1500" dirty="0"/>
              <a:t>")</a:t>
            </a:r>
          </a:p>
          <a:p>
            <a:pPr marL="685800" indent="-457200">
              <a:lnSpc>
                <a:spcPct val="90000"/>
              </a:lnSpc>
              <a:buAutoNum type="arabicPeriod"/>
            </a:pPr>
            <a:r>
              <a:rPr lang="pt-BR" sz="1500" b="1" dirty="0"/>
              <a:t>Ferramentas </a:t>
            </a:r>
            <a:r>
              <a:rPr lang="pt-BR" sz="1500" dirty="0"/>
              <a:t>de desenvolvimento </a:t>
            </a:r>
          </a:p>
          <a:p>
            <a:pPr marL="685800" indent="-457200">
              <a:lnSpc>
                <a:spcPct val="90000"/>
              </a:lnSpc>
              <a:buAutoNum type="arabicPeriod"/>
            </a:pPr>
            <a:r>
              <a:rPr lang="pt-BR" sz="1500" dirty="0"/>
              <a:t>Conjunto de software </a:t>
            </a:r>
            <a:r>
              <a:rPr lang="pt-BR" sz="1500" i="1" dirty="0"/>
              <a:t>plug-</a:t>
            </a:r>
            <a:r>
              <a:rPr lang="pt-BR" sz="1500" i="1" dirty="0" err="1"/>
              <a:t>and</a:t>
            </a:r>
            <a:r>
              <a:rPr lang="pt-BR" sz="1500" i="1" dirty="0"/>
              <a:t>-play </a:t>
            </a:r>
            <a:r>
              <a:rPr lang="pt-BR" sz="1500" dirty="0"/>
              <a:t>(as "</a:t>
            </a:r>
            <a:r>
              <a:rPr lang="pt-BR" sz="1500" b="1" dirty="0"/>
              <a:t>capacidades</a:t>
            </a:r>
            <a:r>
              <a:rPr lang="pt-BR" sz="1500" dirty="0"/>
              <a:t>")</a:t>
            </a:r>
          </a:p>
          <a:p>
            <a:pPr marL="685800" indent="-457200">
              <a:lnSpc>
                <a:spcPct val="90000"/>
              </a:lnSpc>
              <a:buAutoNum type="arabicPeriod"/>
            </a:pPr>
            <a:r>
              <a:rPr lang="pt-BR" sz="1500" dirty="0"/>
              <a:t>A </a:t>
            </a:r>
            <a:r>
              <a:rPr lang="pt-BR" sz="1500" b="1" dirty="0"/>
              <a:t>comunidade</a:t>
            </a:r>
            <a:r>
              <a:rPr lang="pt-BR" sz="1500" dirty="0"/>
              <a:t> em torno de ROS</a:t>
            </a:r>
          </a:p>
          <a:p>
            <a:pPr>
              <a:lnSpc>
                <a:spcPct val="90000"/>
              </a:lnSpc>
            </a:pPr>
            <a:endParaRPr lang="pt-BR" sz="1500" dirty="0"/>
          </a:p>
          <a:p>
            <a:pPr marL="0" indent="0">
              <a:lnSpc>
                <a:spcPct val="90000"/>
              </a:lnSpc>
              <a:buNone/>
            </a:pPr>
            <a:r>
              <a:rPr lang="pt-BR" sz="1500" b="1" dirty="0"/>
              <a:t>Tudo isso permite economizar meses ou anos no tempo de desenvolvimento de um robô!</a:t>
            </a:r>
          </a:p>
          <a:p>
            <a:pPr lvl="1">
              <a:lnSpc>
                <a:spcPct val="90000"/>
              </a:lnSpc>
              <a:buAutoNum type="arabicPeriod"/>
            </a:pPr>
            <a:endParaRPr lang="pt-BR" sz="1500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B73336A3-915B-553B-F788-0C5F79523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205" y="1928840"/>
            <a:ext cx="6227064" cy="1043033"/>
          </a:xfrm>
          <a:prstGeom prst="rect">
            <a:avLst/>
          </a:prstGeom>
        </p:spPr>
      </p:pic>
      <p:pic>
        <p:nvPicPr>
          <p:cNvPr id="24" name="Imagem 23" descr="Logotipo&#10;&#10;O conteúdo gerado por IA pode estar incorreto.">
            <a:extLst>
              <a:ext uri="{FF2B5EF4-FFF2-40B4-BE49-F238E27FC236}">
                <a16:creationId xmlns:a16="http://schemas.microsoft.com/office/drawing/2014/main" id="{93A54F9B-D2F0-22EC-AF3B-C886A48369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538" y="510679"/>
            <a:ext cx="1616203" cy="1050531"/>
          </a:xfrm>
          <a:prstGeom prst="rect">
            <a:avLst/>
          </a:prstGeom>
        </p:spPr>
      </p:pic>
      <p:pic>
        <p:nvPicPr>
          <p:cNvPr id="25" name="Imagem 24" descr="Diagrama, Gráfico de funil&#10;&#10;O conteúdo gerado por IA pode estar incorreto.">
            <a:extLst>
              <a:ext uri="{FF2B5EF4-FFF2-40B4-BE49-F238E27FC236}">
                <a16:creationId xmlns:a16="http://schemas.microsoft.com/office/drawing/2014/main" id="{D7E0017D-1633-DCEF-1233-3CD07A57B1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68"/>
          <a:stretch>
            <a:fillRect/>
          </a:stretch>
        </p:blipFill>
        <p:spPr>
          <a:xfrm>
            <a:off x="482598" y="892185"/>
            <a:ext cx="1933632" cy="1661879"/>
          </a:xfrm>
          <a:prstGeom prst="rect">
            <a:avLst/>
          </a:prstGeom>
        </p:spPr>
      </p:pic>
      <p:pic>
        <p:nvPicPr>
          <p:cNvPr id="22" name="Imagem 21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64023BD7-20CE-DBBF-E633-4DF081DDF3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251" y="3527611"/>
            <a:ext cx="1918775" cy="2057667"/>
          </a:xfrm>
          <a:prstGeom prst="rect">
            <a:avLst/>
          </a:prstGeom>
        </p:spPr>
      </p:pic>
      <p:sp>
        <p:nvSpPr>
          <p:cNvPr id="26" name="Espaço Reservado para Conteúdo 2">
            <a:extLst>
              <a:ext uri="{FF2B5EF4-FFF2-40B4-BE49-F238E27FC236}">
                <a16:creationId xmlns:a16="http://schemas.microsoft.com/office/drawing/2014/main" id="{B58AFD35-32A0-AF77-F5EF-3C85FD889AF5}"/>
              </a:ext>
            </a:extLst>
          </p:cNvPr>
          <p:cNvSpPr txBox="1">
            <a:spLocks/>
          </p:cNvSpPr>
          <p:nvPr/>
        </p:nvSpPr>
        <p:spPr>
          <a:xfrm>
            <a:off x="801549" y="2729951"/>
            <a:ext cx="1469199" cy="326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pt-BR" sz="1500" b="1"/>
              <a:t>Encanamento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AutoNum type="arabicPeriod"/>
            </a:pPr>
            <a:endParaRPr lang="pt-BR" sz="1500"/>
          </a:p>
        </p:txBody>
      </p:sp>
      <p:sp>
        <p:nvSpPr>
          <p:cNvPr id="28" name="Espaço Reservado para Conteúdo 2">
            <a:extLst>
              <a:ext uri="{FF2B5EF4-FFF2-40B4-BE49-F238E27FC236}">
                <a16:creationId xmlns:a16="http://schemas.microsoft.com/office/drawing/2014/main" id="{AC933CCE-C935-9CFF-8804-C8BF8D74378F}"/>
              </a:ext>
            </a:extLst>
          </p:cNvPr>
          <p:cNvSpPr txBox="1">
            <a:spLocks/>
          </p:cNvSpPr>
          <p:nvPr/>
        </p:nvSpPr>
        <p:spPr>
          <a:xfrm>
            <a:off x="3197444" y="2751503"/>
            <a:ext cx="1449835" cy="326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pt-BR" sz="1500" b="1"/>
              <a:t>Ferramentas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AutoNum type="arabicPeriod"/>
            </a:pPr>
            <a:endParaRPr lang="pt-BR" sz="1500"/>
          </a:p>
        </p:txBody>
      </p:sp>
      <p:pic>
        <p:nvPicPr>
          <p:cNvPr id="32" name="Imagem 31" descr="Ícone&#10;&#10;O conteúdo gerado por IA pode estar incorreto.">
            <a:extLst>
              <a:ext uri="{FF2B5EF4-FFF2-40B4-BE49-F238E27FC236}">
                <a16:creationId xmlns:a16="http://schemas.microsoft.com/office/drawing/2014/main" id="{4697A39B-9859-975F-3D99-4E9716CC5C1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004" y="1722077"/>
            <a:ext cx="831987" cy="831987"/>
          </a:xfrm>
          <a:prstGeom prst="rect">
            <a:avLst/>
          </a:prstGeom>
        </p:spPr>
      </p:pic>
      <p:pic>
        <p:nvPicPr>
          <p:cNvPr id="36" name="Imagem 35" descr="Logotipo&#10;&#10;O conteúdo gerado por IA pode estar incorreto.">
            <a:extLst>
              <a:ext uri="{FF2B5EF4-FFF2-40B4-BE49-F238E27FC236}">
                <a16:creationId xmlns:a16="http://schemas.microsoft.com/office/drawing/2014/main" id="{5222BD9C-46DC-7CD8-88DD-2DF96EB20B5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4" y="4693683"/>
            <a:ext cx="2132384" cy="448923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62AACBF7-69D4-5409-4898-FBCEB0C979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660" y="5251725"/>
            <a:ext cx="1918776" cy="337306"/>
          </a:xfrm>
          <a:prstGeom prst="rect">
            <a:avLst/>
          </a:prstGeom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id="{EF000381-020F-BB24-C137-C892216924B4}"/>
              </a:ext>
            </a:extLst>
          </p:cNvPr>
          <p:cNvGrpSpPr/>
          <p:nvPr/>
        </p:nvGrpSpPr>
        <p:grpSpPr>
          <a:xfrm>
            <a:off x="390892" y="3429000"/>
            <a:ext cx="2292699" cy="1242608"/>
            <a:chOff x="390892" y="3429000"/>
            <a:chExt cx="2292699" cy="1242608"/>
          </a:xfrm>
        </p:grpSpPr>
        <p:pic>
          <p:nvPicPr>
            <p:cNvPr id="20" name="Imagem 19" descr="Ícone&#10;&#10;O conteúdo gerado por IA pode estar incorreto.">
              <a:extLst>
                <a:ext uri="{FF2B5EF4-FFF2-40B4-BE49-F238E27FC236}">
                  <a16:creationId xmlns:a16="http://schemas.microsoft.com/office/drawing/2014/main" id="{DEE46551-B4ED-861E-B60A-A32B85A6A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40507"/>
            <a:stretch>
              <a:fillRect/>
            </a:stretch>
          </p:blipFill>
          <p:spPr>
            <a:xfrm>
              <a:off x="390892" y="3429000"/>
              <a:ext cx="1388964" cy="1242608"/>
            </a:xfrm>
            <a:prstGeom prst="rect">
              <a:avLst/>
            </a:prstGeom>
          </p:spPr>
        </p:pic>
        <p:pic>
          <p:nvPicPr>
            <p:cNvPr id="39" name="Imagem 38" descr="Ícone&#10;&#10;O conteúdo gerado por IA pode estar incorreto.">
              <a:extLst>
                <a:ext uri="{FF2B5EF4-FFF2-40B4-BE49-F238E27FC236}">
                  <a16:creationId xmlns:a16="http://schemas.microsoft.com/office/drawing/2014/main" id="{8FC37118-5E00-FDE6-1264-72D968893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188" b="26316"/>
            <a:stretch>
              <a:fillRect/>
            </a:stretch>
          </p:blipFill>
          <p:spPr>
            <a:xfrm>
              <a:off x="1294627" y="3871873"/>
              <a:ext cx="1388964" cy="219228"/>
            </a:xfrm>
            <a:prstGeom prst="rect">
              <a:avLst/>
            </a:prstGeom>
          </p:spPr>
        </p:pic>
      </p:grpSp>
      <p:sp>
        <p:nvSpPr>
          <p:cNvPr id="41" name="Espaço Reservado para Conteúdo 2">
            <a:extLst>
              <a:ext uri="{FF2B5EF4-FFF2-40B4-BE49-F238E27FC236}">
                <a16:creationId xmlns:a16="http://schemas.microsoft.com/office/drawing/2014/main" id="{65895176-6ACE-03F2-DA94-7DE49E393C20}"/>
              </a:ext>
            </a:extLst>
          </p:cNvPr>
          <p:cNvSpPr txBox="1">
            <a:spLocks/>
          </p:cNvSpPr>
          <p:nvPr/>
        </p:nvSpPr>
        <p:spPr>
          <a:xfrm>
            <a:off x="801549" y="5723575"/>
            <a:ext cx="1567845" cy="326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pt-BR" sz="1500" b="1"/>
              <a:t>Capacidades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AutoNum type="arabicPeriod"/>
            </a:pPr>
            <a:endParaRPr lang="pt-BR" sz="1500"/>
          </a:p>
        </p:txBody>
      </p:sp>
      <p:sp>
        <p:nvSpPr>
          <p:cNvPr id="42" name="Espaço Reservado para Conteúdo 2">
            <a:extLst>
              <a:ext uri="{FF2B5EF4-FFF2-40B4-BE49-F238E27FC236}">
                <a16:creationId xmlns:a16="http://schemas.microsoft.com/office/drawing/2014/main" id="{CDCA46A3-E97F-9B85-1C8C-BD1C431095CB}"/>
              </a:ext>
            </a:extLst>
          </p:cNvPr>
          <p:cNvSpPr txBox="1">
            <a:spLocks/>
          </p:cNvSpPr>
          <p:nvPr/>
        </p:nvSpPr>
        <p:spPr>
          <a:xfrm>
            <a:off x="3127366" y="5749328"/>
            <a:ext cx="1567845" cy="326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pt-BR" sz="1500" b="1"/>
              <a:t>Comunidade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AutoNum type="arabicPeriod"/>
            </a:pPr>
            <a:endParaRPr lang="pt-BR" sz="1500"/>
          </a:p>
        </p:txBody>
      </p:sp>
      <p:sp>
        <p:nvSpPr>
          <p:cNvPr id="43" name="Espaço Reservado para Número de Slide 42">
            <a:extLst>
              <a:ext uri="{FF2B5EF4-FFF2-40B4-BE49-F238E27FC236}">
                <a16:creationId xmlns:a16="http://schemas.microsoft.com/office/drawing/2014/main" id="{6E153BBE-2E63-2D59-8A80-1A9D8647A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6123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BC0070-158B-60F5-F9F7-A0B4BECFF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6376" y="525320"/>
            <a:ext cx="7729728" cy="1188720"/>
          </a:xfrm>
        </p:spPr>
        <p:txBody>
          <a:bodyPr/>
          <a:lstStyle/>
          <a:p>
            <a:r>
              <a:rPr lang="pt-BR"/>
              <a:t>E o </a:t>
            </a:r>
            <a:r>
              <a:rPr lang="pt-BR" err="1"/>
              <a:t>quê</a:t>
            </a:r>
            <a:r>
              <a:rPr lang="pt-BR"/>
              <a:t> é ROS?</a:t>
            </a:r>
            <a:endParaRPr lang="en-US"/>
          </a:p>
          <a:p>
            <a:r>
              <a:rPr lang="pt-BR"/>
              <a:t>Um pouco de história: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148756-BA74-A5AE-4377-48DE0638A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" y="1944370"/>
            <a:ext cx="7909560" cy="107981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pt-BR" dirty="0"/>
              <a:t>Originalmente desenvolvido na Stanford em 2007, agora pela Open </a:t>
            </a:r>
            <a:r>
              <a:rPr lang="pt-BR" dirty="0" err="1"/>
              <a:t>Robotics</a:t>
            </a:r>
            <a:endParaRPr lang="pt-BR" dirty="0"/>
          </a:p>
          <a:p>
            <a:pPr lvl="1"/>
            <a:r>
              <a:rPr lang="pt-BR" dirty="0"/>
              <a:t>Ideia:  “parar de reinventar a roda para cada robô”</a:t>
            </a:r>
          </a:p>
          <a:p>
            <a:r>
              <a:rPr lang="pt-BR" dirty="0"/>
              <a:t>Desenvolvimento do ROS 2 a partir de 2015</a:t>
            </a:r>
          </a:p>
          <a:p>
            <a:endParaRPr lang="pt-BR" dirty="0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2F2E4865-25A4-593F-40C2-9BE59A34D111}"/>
              </a:ext>
            </a:extLst>
          </p:cNvPr>
          <p:cNvSpPr/>
          <p:nvPr/>
        </p:nvSpPr>
        <p:spPr>
          <a:xfrm>
            <a:off x="4569104" y="3254517"/>
            <a:ext cx="4083045" cy="3327919"/>
          </a:xfrm>
          <a:prstGeom prst="roundRect">
            <a:avLst>
              <a:gd name="adj" fmla="val 11023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000" u="sng" dirty="0"/>
              <a:t>Distribuições do ROS 2:</a:t>
            </a:r>
            <a:endParaRPr lang="en-US" u="sng" dirty="0"/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pt-BR" dirty="0" err="1"/>
              <a:t>Ardent</a:t>
            </a:r>
            <a:r>
              <a:rPr lang="pt-BR" dirty="0"/>
              <a:t> </a:t>
            </a:r>
            <a:r>
              <a:rPr lang="pt-BR" dirty="0" err="1"/>
              <a:t>Apalone</a:t>
            </a:r>
            <a:r>
              <a:rPr lang="pt-BR" dirty="0"/>
              <a:t> – 08/12/2017</a:t>
            </a:r>
            <a:endParaRPr lang="en-US" dirty="0"/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pt-BR" dirty="0"/>
              <a:t>...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pt-BR" dirty="0" err="1"/>
              <a:t>Galactic</a:t>
            </a:r>
            <a:r>
              <a:rPr lang="pt-BR" dirty="0"/>
              <a:t> </a:t>
            </a:r>
            <a:r>
              <a:rPr lang="pt-BR" dirty="0" err="1"/>
              <a:t>Geochelone</a:t>
            </a:r>
            <a:r>
              <a:rPr lang="pt-BR" dirty="0"/>
              <a:t> – 23/05/2021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pt-BR" dirty="0" err="1"/>
              <a:t>Humble</a:t>
            </a:r>
            <a:r>
              <a:rPr lang="pt-BR" dirty="0"/>
              <a:t> </a:t>
            </a:r>
            <a:r>
              <a:rPr lang="pt-BR" dirty="0" err="1"/>
              <a:t>Hawksbill</a:t>
            </a:r>
            <a:r>
              <a:rPr lang="pt-BR" dirty="0"/>
              <a:t> – 23/05/2022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pt-BR" dirty="0"/>
              <a:t>Iron </a:t>
            </a:r>
            <a:r>
              <a:rPr lang="pt-BR" dirty="0" err="1"/>
              <a:t>Irwini</a:t>
            </a:r>
            <a:r>
              <a:rPr lang="pt-BR" dirty="0"/>
              <a:t> – 23/05/2023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pt-BR" b="1" dirty="0" err="1"/>
              <a:t>Jazzy</a:t>
            </a:r>
            <a:r>
              <a:rPr lang="pt-BR" b="1" dirty="0"/>
              <a:t> Jalisco – 23/05/2024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pt-BR" dirty="0" err="1"/>
              <a:t>Kilted</a:t>
            </a:r>
            <a:r>
              <a:rPr lang="pt-BR" dirty="0"/>
              <a:t> </a:t>
            </a:r>
            <a:r>
              <a:rPr lang="pt-BR" dirty="0" err="1"/>
              <a:t>Kaiju</a:t>
            </a:r>
            <a:r>
              <a:rPr lang="pt-BR" dirty="0"/>
              <a:t> – 23/05/2025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pt-BR" dirty="0"/>
              <a:t>Rolling Ridley (desde 2020)</a:t>
            </a:r>
          </a:p>
          <a:p>
            <a:pPr algn="ctr"/>
            <a:endParaRPr lang="pt-BR" dirty="0"/>
          </a:p>
        </p:txBody>
      </p:sp>
      <p:pic>
        <p:nvPicPr>
          <p:cNvPr id="10" name="Imagem 9" descr="Foto preta e branca de jogo de vídeo game&#10;&#10;O conteúdo gerado por IA pode estar incorreto.">
            <a:extLst>
              <a:ext uri="{FF2B5EF4-FFF2-40B4-BE49-F238E27FC236}">
                <a16:creationId xmlns:a16="http://schemas.microsoft.com/office/drawing/2014/main" id="{7634B638-3B33-1D5A-E8EB-8D19336B33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1" r="18343"/>
          <a:stretch>
            <a:fillRect/>
          </a:stretch>
        </p:blipFill>
        <p:spPr>
          <a:xfrm>
            <a:off x="9607851" y="1818299"/>
            <a:ext cx="1715469" cy="2194383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5876D80-80EF-731C-39D2-EA488EF25AF3}"/>
              </a:ext>
            </a:extLst>
          </p:cNvPr>
          <p:cNvSpPr/>
          <p:nvPr/>
        </p:nvSpPr>
        <p:spPr>
          <a:xfrm>
            <a:off x="5266944" y="5340096"/>
            <a:ext cx="2788920" cy="329183"/>
          </a:xfrm>
          <a:prstGeom prst="roundRect">
            <a:avLst/>
          </a:prstGeom>
          <a:noFill/>
          <a:ln w="3810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Imagem 21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A812CB35-2732-5070-E64F-5685DE72D6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5" t="6654" r="25474" b="6278"/>
          <a:stretch>
            <a:fillRect/>
          </a:stretch>
        </p:blipFill>
        <p:spPr>
          <a:xfrm>
            <a:off x="9436473" y="4837318"/>
            <a:ext cx="1525874" cy="1385237"/>
          </a:xfrm>
          <a:prstGeom prst="rect">
            <a:avLst/>
          </a:prstGeom>
        </p:spPr>
      </p:pic>
      <p:sp>
        <p:nvSpPr>
          <p:cNvPr id="23" name="Espaço Reservado para Conteúdo 2">
            <a:extLst>
              <a:ext uri="{FF2B5EF4-FFF2-40B4-BE49-F238E27FC236}">
                <a16:creationId xmlns:a16="http://schemas.microsoft.com/office/drawing/2014/main" id="{18B3D631-49D9-5D9F-BF17-91D1FEB17029}"/>
              </a:ext>
            </a:extLst>
          </p:cNvPr>
          <p:cNvSpPr txBox="1">
            <a:spLocks/>
          </p:cNvSpPr>
          <p:nvPr/>
        </p:nvSpPr>
        <p:spPr>
          <a:xfrm>
            <a:off x="9021759" y="6200664"/>
            <a:ext cx="2355302" cy="4343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C6EA8A6A-4C73-9E64-EA49-3802871608EE}"/>
              </a:ext>
            </a:extLst>
          </p:cNvPr>
          <p:cNvSpPr/>
          <p:nvPr/>
        </p:nvSpPr>
        <p:spPr>
          <a:xfrm>
            <a:off x="8836954" y="6289149"/>
            <a:ext cx="2724912" cy="371307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É esse que vamos usar!</a:t>
            </a:r>
          </a:p>
        </p:txBody>
      </p: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12EB7FDB-633C-1F3B-FC46-AC7A094628CF}"/>
              </a:ext>
            </a:extLst>
          </p:cNvPr>
          <p:cNvCxnSpPr>
            <a:cxnSpLocks/>
          </p:cNvCxnSpPr>
          <p:nvPr/>
        </p:nvCxnSpPr>
        <p:spPr>
          <a:xfrm>
            <a:off x="8138160" y="5500838"/>
            <a:ext cx="883599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65575851-9570-7DC8-FD27-39AD4F18B14D}"/>
              </a:ext>
            </a:extLst>
          </p:cNvPr>
          <p:cNvSpPr txBox="1"/>
          <p:nvPr/>
        </p:nvSpPr>
        <p:spPr>
          <a:xfrm>
            <a:off x="9021759" y="3964186"/>
            <a:ext cx="29088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/>
              <a:t>Robô PR2 – uma das primeiras aplicações ROS</a:t>
            </a: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728DD9A0-6D2B-CA0F-8953-4461CC8BC31A}"/>
              </a:ext>
            </a:extLst>
          </p:cNvPr>
          <p:cNvSpPr/>
          <p:nvPr/>
        </p:nvSpPr>
        <p:spPr>
          <a:xfrm>
            <a:off x="437393" y="3254518"/>
            <a:ext cx="3841999" cy="2707370"/>
          </a:xfrm>
          <a:prstGeom prst="roundRect">
            <a:avLst>
              <a:gd name="adj" fmla="val 11023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000" u="sng" dirty="0"/>
              <a:t>Distribuições do ROS 1:</a:t>
            </a:r>
            <a:endParaRPr lang="en-US" u="sng" dirty="0"/>
          </a:p>
          <a:p>
            <a:pPr lvl="1">
              <a:buFont typeface="Courier New,monospace" panose="020B0604020202020204" pitchFamily="34" charset="0"/>
              <a:buChar char="o"/>
            </a:pPr>
            <a:endParaRPr lang="pt-BR" sz="1600" dirty="0"/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pt-BR" sz="1600" dirty="0"/>
              <a:t>Box </a:t>
            </a:r>
            <a:r>
              <a:rPr lang="pt-BR" sz="1600" dirty="0" err="1"/>
              <a:t>Turtle</a:t>
            </a:r>
            <a:r>
              <a:rPr lang="pt-BR" sz="1600" dirty="0"/>
              <a:t> – 02/05/2010</a:t>
            </a:r>
            <a:endParaRPr lang="en-US" sz="1600" dirty="0"/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pt-BR" sz="1600" dirty="0"/>
              <a:t>C </a:t>
            </a:r>
            <a:r>
              <a:rPr lang="pt-BR" sz="1600" dirty="0" err="1"/>
              <a:t>Turtle</a:t>
            </a:r>
            <a:r>
              <a:rPr lang="pt-BR" sz="1600" dirty="0"/>
              <a:t> – 02/08/2010</a:t>
            </a:r>
            <a:endParaRPr lang="en-US" sz="1600" dirty="0"/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pt-BR" sz="1600" dirty="0"/>
              <a:t>...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pt-BR" sz="1600" dirty="0" err="1"/>
              <a:t>Melodic</a:t>
            </a:r>
            <a:r>
              <a:rPr lang="pt-BR" sz="1600" dirty="0"/>
              <a:t> </a:t>
            </a:r>
            <a:r>
              <a:rPr lang="pt-BR" sz="1600" dirty="0" err="1"/>
              <a:t>Morenia</a:t>
            </a:r>
            <a:r>
              <a:rPr lang="pt-BR" sz="1600" dirty="0"/>
              <a:t> – 23/05/2018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pt-BR" sz="1600" dirty="0" err="1"/>
              <a:t>Noetic</a:t>
            </a:r>
            <a:r>
              <a:rPr lang="pt-BR" sz="1600" dirty="0"/>
              <a:t> </a:t>
            </a:r>
            <a:r>
              <a:rPr lang="pt-BR" sz="1600" dirty="0" err="1"/>
              <a:t>Ninjemys</a:t>
            </a:r>
            <a:r>
              <a:rPr lang="pt-BR" sz="1600" dirty="0"/>
              <a:t> – 23/05/2020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pt-BR" sz="1600" dirty="0"/>
              <a:t>EOL em Maio/2025</a:t>
            </a:r>
            <a:endParaRPr lang="pt-BR" dirty="0"/>
          </a:p>
          <a:p>
            <a:pPr algn="ctr"/>
            <a:endParaRPr lang="pt-BR" dirty="0"/>
          </a:p>
        </p:txBody>
      </p:sp>
      <p:sp>
        <p:nvSpPr>
          <p:cNvPr id="33" name="Espaço Reservado para Número de Slide 32">
            <a:extLst>
              <a:ext uri="{FF2B5EF4-FFF2-40B4-BE49-F238E27FC236}">
                <a16:creationId xmlns:a16="http://schemas.microsoft.com/office/drawing/2014/main" id="{9B9DE8D6-FD85-6AE9-F308-B4DAFC9E1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8825" y="6294696"/>
            <a:ext cx="365760" cy="365760"/>
          </a:xfrm>
        </p:spPr>
        <p:txBody>
          <a:bodyPr/>
          <a:lstStyle/>
          <a:p>
            <a:fld id="{754FE2FE-B55E-4328-8F5C-2CEB8781A47B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5186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0613E7-2449-C7F5-08A9-B0BDD920D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837791-7CCB-7DCF-C12D-2611E9969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pt-BR"/>
              <a:t>Design do ROS2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35D8F2-5019-7805-80B6-57594D10D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094" y="2474053"/>
            <a:ext cx="3388092" cy="326320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t-BR"/>
              <a:t>Permite ser </a:t>
            </a:r>
            <a:r>
              <a:rPr lang="pt-BR">
                <a:ea typeface="+mn-lt"/>
                <a:cs typeface="+mn-lt"/>
              </a:rPr>
              <a:t>agnóstico a</a:t>
            </a:r>
            <a:r>
              <a:rPr lang="pt-BR"/>
              <a:t> linguagem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pt-BR"/>
              <a:t>Basta uma API com acesso à </a:t>
            </a:r>
            <a:r>
              <a:rPr lang="pt-BR" err="1">
                <a:latin typeface="OCR A Extended" panose="02010509020102010303" pitchFamily="50" charset="0"/>
              </a:rPr>
              <a:t>rcl</a:t>
            </a:r>
            <a:endParaRPr lang="pt-BR">
              <a:latin typeface="OCR A Extended" panose="02010509020102010303" pitchFamily="50" charset="0"/>
            </a:endParaRPr>
          </a:p>
          <a:p>
            <a:r>
              <a:rPr lang="pt-BR" b="1"/>
              <a:t>D</a:t>
            </a:r>
            <a:r>
              <a:rPr lang="pt-BR"/>
              <a:t>ata </a:t>
            </a:r>
            <a:r>
              <a:rPr lang="pt-BR" b="1" err="1"/>
              <a:t>D</a:t>
            </a:r>
            <a:r>
              <a:rPr lang="pt-BR" err="1"/>
              <a:t>istribution</a:t>
            </a:r>
            <a:r>
              <a:rPr lang="pt-BR"/>
              <a:t> </a:t>
            </a:r>
            <a:r>
              <a:rPr lang="pt-BR" b="1"/>
              <a:t>S</a:t>
            </a:r>
            <a:r>
              <a:rPr lang="pt-BR"/>
              <a:t>ervice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BR"/>
              <a:t>Dá o comportamento de assinaturas exemplificado</a:t>
            </a:r>
          </a:p>
          <a:p>
            <a:r>
              <a:rPr lang="pt-BR"/>
              <a:t>Teoricamente o sistema operacional pode ser substituído pelo microcontrolador do robô</a:t>
            </a:r>
          </a:p>
          <a:p>
            <a:endParaRPr lang="pt-BR"/>
          </a:p>
          <a:p>
            <a:endParaRPr lang="pt-BR"/>
          </a:p>
          <a:p>
            <a:endParaRPr lang="pt-BR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3BBEBD03-E4CE-4B72-8DF2-6E737BDDF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77221359-7E5B-428B-8817-A7C510427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FD584D2-C61C-000F-B6FA-60C07FDD0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233" y="1293275"/>
            <a:ext cx="6135329" cy="4279392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5AD87A2-3C92-2516-D9CC-F0E3DCAA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5052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0B0ED-3703-3E77-981A-D00FE6CFE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062A11-E62D-6245-B86E-5794D6F83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43279"/>
            <a:ext cx="7729728" cy="863730"/>
          </a:xfrm>
        </p:spPr>
        <p:txBody>
          <a:bodyPr/>
          <a:lstStyle/>
          <a:p>
            <a:r>
              <a:rPr lang="pt-BR"/>
              <a:t>E por quê ROS 2?</a:t>
            </a:r>
          </a:p>
        </p:txBody>
      </p:sp>
      <p:graphicFrame>
        <p:nvGraphicFramePr>
          <p:cNvPr id="7" name="Espaço Reservado para Conteúdo 2">
            <a:extLst>
              <a:ext uri="{FF2B5EF4-FFF2-40B4-BE49-F238E27FC236}">
                <a16:creationId xmlns:a16="http://schemas.microsoft.com/office/drawing/2014/main" id="{BF4728BB-3144-78DD-5842-2D829EE029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3827927"/>
              </p:ext>
            </p:extLst>
          </p:nvPr>
        </p:nvGraphicFramePr>
        <p:xfrm>
          <a:off x="838200" y="1339218"/>
          <a:ext cx="10515600" cy="5518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2F9A25C9-3474-169E-B069-61D2689ED5F4}"/>
              </a:ext>
            </a:extLst>
          </p:cNvPr>
          <p:cNvSpPr txBox="1">
            <a:spLocks/>
          </p:cNvSpPr>
          <p:nvPr/>
        </p:nvSpPr>
        <p:spPr>
          <a:xfrm>
            <a:off x="999744" y="5013194"/>
            <a:ext cx="6177280" cy="5055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140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025597D-4242-3163-8952-D2BBEBB5E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1882" y="6172200"/>
            <a:ext cx="365760" cy="365760"/>
          </a:xfrm>
        </p:spPr>
        <p:txBody>
          <a:bodyPr/>
          <a:lstStyle/>
          <a:p>
            <a:fld id="{754FE2FE-B55E-4328-8F5C-2CEB8781A47B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6554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55B85-3E23-A0CF-E77A-AEB9C0571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06FA83-5653-03CC-CC1E-670247DEB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4288" y="492889"/>
            <a:ext cx="7729728" cy="1188720"/>
          </a:xfrm>
        </p:spPr>
        <p:txBody>
          <a:bodyPr/>
          <a:lstStyle/>
          <a:p>
            <a:r>
              <a:rPr lang="pt-BR"/>
              <a:t>Ok, mas e o ROS1?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E05101-07B3-93BB-C728-E257123C5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9683"/>
            <a:ext cx="10515600" cy="452704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ROS2 traz tudo que fez ROS1 ser adotado com melhorias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pt-BR" dirty="0"/>
              <a:t>Sem nó mestre (sem ponto de falha único)</a:t>
            </a:r>
          </a:p>
          <a:p>
            <a:pPr lvl="2"/>
            <a:r>
              <a:rPr lang="pt-BR" dirty="0"/>
              <a:t>Nó mestre atua como servidor para os demais</a:t>
            </a:r>
          </a:p>
          <a:p>
            <a:pPr lvl="2"/>
            <a:r>
              <a:rPr lang="pt-BR" dirty="0"/>
              <a:t>Sem parâmetros globais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BR" dirty="0"/>
              <a:t>Sistemas de tempo real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BR" dirty="0"/>
              <a:t>Melhor controle de </a:t>
            </a:r>
            <a:r>
              <a:rPr lang="pt-BR" b="1" dirty="0" err="1"/>
              <a:t>Q</a:t>
            </a:r>
            <a:r>
              <a:rPr lang="pt-BR" dirty="0" err="1"/>
              <a:t>uality</a:t>
            </a:r>
            <a:r>
              <a:rPr lang="pt-BR" dirty="0"/>
              <a:t> </a:t>
            </a:r>
            <a:r>
              <a:rPr lang="pt-BR" b="1" dirty="0" err="1"/>
              <a:t>o</a:t>
            </a:r>
            <a:r>
              <a:rPr lang="pt-BR" dirty="0" err="1"/>
              <a:t>f</a:t>
            </a:r>
            <a:r>
              <a:rPr lang="pt-BR" dirty="0"/>
              <a:t> </a:t>
            </a:r>
            <a:r>
              <a:rPr lang="pt-BR" b="1" dirty="0"/>
              <a:t>S</a:t>
            </a:r>
            <a:r>
              <a:rPr lang="pt-BR" dirty="0"/>
              <a:t>ervice (</a:t>
            </a:r>
            <a:r>
              <a:rPr lang="pt-BR" b="1" dirty="0" err="1"/>
              <a:t>QoS</a:t>
            </a:r>
            <a:r>
              <a:rPr lang="pt-BR" dirty="0"/>
              <a:t>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BR" dirty="0"/>
              <a:t>APIs melhoradas (</a:t>
            </a:r>
            <a:r>
              <a:rPr lang="pt-BR" dirty="0" err="1"/>
              <a:t>rclcpp</a:t>
            </a:r>
            <a:r>
              <a:rPr lang="pt-BR" dirty="0"/>
              <a:t>, </a:t>
            </a:r>
            <a:r>
              <a:rPr lang="pt-BR" dirty="0" err="1"/>
              <a:t>rclpy</a:t>
            </a:r>
            <a:r>
              <a:rPr lang="pt-BR" dirty="0"/>
              <a:t>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BR" dirty="0"/>
              <a:t>Melhorias no processo de compilação</a:t>
            </a:r>
          </a:p>
          <a:p>
            <a:r>
              <a:rPr lang="pt-BR" dirty="0"/>
              <a:t>ROS1 descontinuado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BR" dirty="0"/>
              <a:t>31 de maio de 2025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BR" dirty="0" err="1">
                <a:latin typeface="Courier New"/>
                <a:cs typeface="Courier New"/>
              </a:rPr>
              <a:t>ros_bridge</a:t>
            </a:r>
            <a:r>
              <a:rPr lang="pt-BR" dirty="0"/>
              <a:t>: interoperação entre nós do ROS 1 com sistema ROS 2</a:t>
            </a:r>
          </a:p>
          <a:p>
            <a:r>
              <a:rPr lang="pt-BR" dirty="0"/>
              <a:t>Não é necessário saber ROS1 para aprender ROS2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4AB1320-D6F0-50AC-7F1A-2096C0F80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0784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D3882-9DB8-06CD-4169-A29B74745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C0BC19-4D76-064E-3CE4-138987D65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06369" cy="1345101"/>
          </a:xfrm>
        </p:spPr>
        <p:txBody>
          <a:bodyPr/>
          <a:lstStyle/>
          <a:p>
            <a:r>
              <a:rPr lang="pt-BR"/>
              <a:t>O quê que ROS2 propõe de diferente do ROS1?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456FB1-E6FE-5E93-79E9-A9EB57527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3055"/>
            <a:ext cx="6531864" cy="46711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dirty="0"/>
              <a:t>Suporte a sistemas </a:t>
            </a:r>
            <a:r>
              <a:rPr lang="pt-BR" sz="2000" dirty="0" err="1"/>
              <a:t>multi-robô</a:t>
            </a:r>
            <a:endParaRPr lang="pt-BR" sz="2000" dirty="0"/>
          </a:p>
          <a:p>
            <a:r>
              <a:rPr lang="pt-BR" sz="2000" dirty="0"/>
              <a:t>Diminuir gap entre protótipos e produtos finais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BR" dirty="0"/>
              <a:t>ROS-industrial,  Apex.AI (ROS com ISO 26262)</a:t>
            </a:r>
          </a:p>
          <a:p>
            <a:r>
              <a:rPr lang="pt-BR" sz="2000" dirty="0"/>
              <a:t>Ser capaz de rodar em hardware industrial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BR" sz="1800" dirty="0" err="1"/>
              <a:t>micro-ROS</a:t>
            </a:r>
            <a:r>
              <a:rPr lang="pt-BR" sz="1800" dirty="0"/>
              <a:t>: ROS para microcontroladores</a:t>
            </a:r>
            <a:endParaRPr lang="pt-BR" sz="1400" dirty="0"/>
          </a:p>
          <a:p>
            <a:r>
              <a:rPr lang="pt-BR" sz="2000" dirty="0"/>
              <a:t>Suporte a controle em "tempo real"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BR" sz="1800" dirty="0"/>
              <a:t>Deve satisfazer </a:t>
            </a:r>
            <a:r>
              <a:rPr lang="pt-BR" sz="1800" i="1" dirty="0"/>
              <a:t>deadlines </a:t>
            </a:r>
            <a:r>
              <a:rPr lang="pt-BR" sz="1800" dirty="0"/>
              <a:t>periodicamente e com pouco </a:t>
            </a:r>
            <a:r>
              <a:rPr lang="pt-BR" sz="1800" i="1" dirty="0" err="1"/>
              <a:t>jitter</a:t>
            </a:r>
            <a:endParaRPr lang="pt-BR" sz="1800" i="1" dirty="0"/>
          </a:p>
          <a:p>
            <a:r>
              <a:rPr lang="pt-BR" sz="2000" dirty="0"/>
              <a:t>Suporte multiplataforma (Linux, Windows e MacOS)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BR" sz="1800" dirty="0"/>
              <a:t>...mas Ubuntu Linux continua sendo o principal; único com </a:t>
            </a:r>
            <a:r>
              <a:rPr lang="pt-BR" sz="1800" i="1" dirty="0" err="1"/>
              <a:t>Tier</a:t>
            </a:r>
            <a:r>
              <a:rPr lang="pt-BR" sz="1800" i="1" dirty="0"/>
              <a:t> 1 </a:t>
            </a:r>
            <a:r>
              <a:rPr lang="pt-BR" sz="1800" i="1" dirty="0" err="1"/>
              <a:t>Support</a:t>
            </a:r>
            <a:endParaRPr lang="pt-BR" sz="1800" i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6106DC6-E6BE-33F8-8D4B-A8E4C5CF9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16</a:t>
            </a:fld>
            <a:endParaRPr lang="de-DE"/>
          </a:p>
        </p:txBody>
      </p:sp>
      <p:pic>
        <p:nvPicPr>
          <p:cNvPr id="7" name="Mídia Online 6" title="Multi-robot collaboration: distributed synchronization of industrial robotic arms over ROS 2">
            <a:hlinkClick r:id="" action="ppaction://media"/>
            <a:extLst>
              <a:ext uri="{FF2B5EF4-FFF2-40B4-BE49-F238E27FC236}">
                <a16:creationId xmlns:a16="http://schemas.microsoft.com/office/drawing/2014/main" id="{00234412-2E62-E9C8-8D8D-04D7BEF92EC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960397" y="2080018"/>
            <a:ext cx="3662650" cy="2069402"/>
          </a:xfrm>
          <a:prstGeom prst="rect">
            <a:avLst/>
          </a:prstGeom>
        </p:spPr>
      </p:pic>
      <p:pic>
        <p:nvPicPr>
          <p:cNvPr id="9" name="Imagem 8" descr="Logotipo&#10;&#10;O conteúdo gerado por IA pode estar incorreto.">
            <a:extLst>
              <a:ext uri="{FF2B5EF4-FFF2-40B4-BE49-F238E27FC236}">
                <a16:creationId xmlns:a16="http://schemas.microsoft.com/office/drawing/2014/main" id="{BA3DAEF1-7605-8384-8FCF-794F58B3A5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524" y="4740332"/>
            <a:ext cx="2304926" cy="779713"/>
          </a:xfrm>
          <a:prstGeom prst="rect">
            <a:avLst/>
          </a:prstGeom>
        </p:spPr>
      </p:pic>
      <p:pic>
        <p:nvPicPr>
          <p:cNvPr id="11" name="Imagem 10" descr="Circuito eletrônico em fundo preto&#10;&#10;O conteúdo gerado por IA pode estar incorreto.">
            <a:extLst>
              <a:ext uri="{FF2B5EF4-FFF2-40B4-BE49-F238E27FC236}">
                <a16:creationId xmlns:a16="http://schemas.microsoft.com/office/drawing/2014/main" id="{E6716593-948B-8BE3-DACE-77C6C44038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0" b="16772"/>
          <a:stretch>
            <a:fillRect/>
          </a:stretch>
        </p:blipFill>
        <p:spPr>
          <a:xfrm>
            <a:off x="10245181" y="4539276"/>
            <a:ext cx="1576872" cy="1181824"/>
          </a:xfrm>
          <a:prstGeom prst="rect">
            <a:avLst/>
          </a:prstGeom>
        </p:spPr>
      </p:pic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31EC4840-C37A-5E68-0925-5569D5B377ED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9898450" y="5130188"/>
            <a:ext cx="346731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62309BD9-33FA-229A-2A47-F3DFE4DC6FDE}"/>
              </a:ext>
            </a:extLst>
          </p:cNvPr>
          <p:cNvSpPr txBox="1"/>
          <p:nvPr/>
        </p:nvSpPr>
        <p:spPr>
          <a:xfrm>
            <a:off x="7863840" y="4136978"/>
            <a:ext cx="51915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hlinkClick r:id="rId6"/>
              </a:rPr>
              <a:t>https://www.youtube.com/watch?v=zGM2lYAHrm4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44597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E60D5-86E5-57D9-5FF9-14DE1C21F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D8E8B8-AF17-12F7-8730-DDF44F888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00635"/>
            <a:ext cx="7729728" cy="1188720"/>
          </a:xfrm>
        </p:spPr>
        <p:txBody>
          <a:bodyPr/>
          <a:lstStyle/>
          <a:p>
            <a:r>
              <a:rPr lang="pt-BR"/>
              <a:t>Exemplos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45122B0-F582-5136-25D3-B22A6380C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3922"/>
            <a:ext cx="10515600" cy="467118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pt-BR"/>
          </a:p>
          <a:p>
            <a:endParaRPr lang="pt-BR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54A9A45A-1016-7CB6-BCA6-A7A506CBC2E5}"/>
              </a:ext>
            </a:extLst>
          </p:cNvPr>
          <p:cNvSpPr txBox="1">
            <a:spLocks/>
          </p:cNvSpPr>
          <p:nvPr/>
        </p:nvSpPr>
        <p:spPr>
          <a:xfrm>
            <a:off x="990600" y="1846322"/>
            <a:ext cx="10515600" cy="46711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dirty="0"/>
              <a:t>Bosch</a:t>
            </a:r>
            <a:endParaRPr lang="en-US" sz="3200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pt-BR" sz="2800" dirty="0">
                <a:ea typeface="+mn-lt"/>
                <a:cs typeface="+mn-lt"/>
              </a:rPr>
              <a:t>Maior exemplo, adotou e contribuiu para o projeto no seu inicio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BR" sz="2000" dirty="0">
                <a:ea typeface="+mn-lt"/>
                <a:cs typeface="+mn-lt"/>
              </a:rPr>
              <a:t>https://wiki.ros.org/bosch-ros-pkg</a:t>
            </a:r>
            <a:endParaRPr lang="pt-BR" sz="2000" dirty="0"/>
          </a:p>
          <a:p>
            <a:r>
              <a:rPr lang="pt-BR" sz="3200" dirty="0" err="1">
                <a:ea typeface="+mn-lt"/>
                <a:cs typeface="+mn-lt"/>
              </a:rPr>
              <a:t>Amazon</a:t>
            </a:r>
            <a:r>
              <a:rPr lang="pt-BR" sz="3200" dirty="0">
                <a:ea typeface="+mn-lt"/>
                <a:cs typeface="+mn-lt"/>
              </a:rPr>
              <a:t> </a:t>
            </a:r>
            <a:endParaRPr lang="en-US" sz="3200" dirty="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pt-BR" sz="2800" dirty="0">
                <a:ea typeface="+mn-lt"/>
                <a:cs typeface="+mn-lt"/>
              </a:rPr>
              <a:t>AWS </a:t>
            </a:r>
            <a:r>
              <a:rPr lang="pt-BR" sz="2800" dirty="0" err="1">
                <a:ea typeface="+mn-lt"/>
                <a:cs typeface="+mn-lt"/>
              </a:rPr>
              <a:t>RoboMaker</a:t>
            </a:r>
            <a:endParaRPr lang="pt-BR" sz="2800" dirty="0">
              <a:ea typeface="+mn-lt"/>
              <a:cs typeface="+mn-lt"/>
            </a:endParaRPr>
          </a:p>
          <a:p>
            <a:r>
              <a:rPr lang="pt-BR" sz="3200" dirty="0">
                <a:ea typeface="+mn-lt"/>
                <a:cs typeface="+mn-lt"/>
              </a:rPr>
              <a:t>Boston Dynamics</a:t>
            </a:r>
            <a:endParaRPr lang="en-US" sz="3200" dirty="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pt-BR" sz="2800" dirty="0">
                <a:ea typeface="+mn-lt"/>
                <a:cs typeface="+mn-lt"/>
              </a:rPr>
              <a:t>Usado internamente</a:t>
            </a:r>
          </a:p>
          <a:p>
            <a:r>
              <a:rPr lang="pt-BR" sz="3200" dirty="0">
                <a:ea typeface="+mn-lt"/>
                <a:cs typeface="+mn-lt"/>
              </a:rPr>
              <a:t>Samsung</a:t>
            </a:r>
            <a:endParaRPr lang="pt-BR" dirty="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pt-BR" sz="2000" dirty="0">
                <a:ea typeface="+mn-lt"/>
                <a:cs typeface="+mn-lt"/>
              </a:rPr>
              <a:t>https://opensource.samsung.com/projects</a:t>
            </a:r>
            <a:endParaRPr lang="pt-BR" sz="2000" dirty="0"/>
          </a:p>
          <a:p>
            <a:pPr lvl="1">
              <a:buFont typeface="Courier New" panose="020B0604020202020204" pitchFamily="34" charset="0"/>
              <a:buChar char="o"/>
            </a:pPr>
            <a:endParaRPr lang="pt-BR" sz="1800" dirty="0"/>
          </a:p>
          <a:p>
            <a:endParaRPr lang="pt-BR" dirty="0"/>
          </a:p>
        </p:txBody>
      </p:sp>
      <p:pic>
        <p:nvPicPr>
          <p:cNvPr id="7" name="Picture 6" descr="Boston Dynamics' new humanoid moves like no robot you've ever seen - Ars  Technica">
            <a:extLst>
              <a:ext uri="{FF2B5EF4-FFF2-40B4-BE49-F238E27FC236}">
                <a16:creationId xmlns:a16="http://schemas.microsoft.com/office/drawing/2014/main" id="{0F79DF5F-5B72-C719-2C71-73BDE2401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846" y="3104044"/>
            <a:ext cx="4134554" cy="3088860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9314F8F-86BC-5399-1816-B52564F9F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6637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FD4F36-3ECA-88C2-A663-9F0294D80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892D55-6397-3E73-30FA-3D4ECA447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u="sng">
                <a:solidFill>
                  <a:srgbClr val="262626"/>
                </a:solidFill>
              </a:rPr>
              <a:t>Exemplos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67272B-EFA9-4F1B-A626-13B768F9B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7032" y="640555"/>
            <a:ext cx="9498768" cy="33120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885964-7E68-4E8F-85B9-A49822446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10700" y="806112"/>
            <a:ext cx="9171432" cy="29809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Mídia Online 3" title="2D / 3D Dual SLAM Robot using ROS and LiDAR with Raspberry Pi">
            <a:hlinkClick r:id="" action="ppaction://noaction"/>
            <a:extLst>
              <a:ext uri="{FF2B5EF4-FFF2-40B4-BE49-F238E27FC236}">
                <a16:creationId xmlns:a16="http://schemas.microsoft.com/office/drawing/2014/main" id="{C2A38574-20D8-2F08-8F09-0E99C510256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436355" y="1323956"/>
            <a:ext cx="3015028" cy="1703490"/>
          </a:xfrm>
          <a:prstGeom prst="rect">
            <a:avLst/>
          </a:prstGeom>
        </p:spPr>
      </p:pic>
      <p:pic>
        <p:nvPicPr>
          <p:cNvPr id="12" name="Mídia Online 11" title="How does a drone navigate using SLAM?">
            <a:hlinkClick r:id="" action="ppaction://noaction"/>
            <a:extLst>
              <a:ext uri="{FF2B5EF4-FFF2-40B4-BE49-F238E27FC236}">
                <a16:creationId xmlns:a16="http://schemas.microsoft.com/office/drawing/2014/main" id="{9618A598-CECC-DD16-D36F-2F94E9BE0529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4548927" y="1309509"/>
            <a:ext cx="3015027" cy="1703490"/>
          </a:xfrm>
          <a:prstGeom prst="rect">
            <a:avLst/>
          </a:prstGeom>
        </p:spPr>
      </p:pic>
      <p:pic>
        <p:nvPicPr>
          <p:cNvPr id="9" name="Mídia Online 8" title="mirobot 6-axis manipulator ROS Control">
            <a:hlinkClick r:id="" action="ppaction://noaction"/>
            <a:extLst>
              <a:ext uri="{FF2B5EF4-FFF2-40B4-BE49-F238E27FC236}">
                <a16:creationId xmlns:a16="http://schemas.microsoft.com/office/drawing/2014/main" id="{13931615-3313-A9E6-4AF9-D135BCDD82D9}"/>
              </a:ext>
            </a:extLst>
          </p:cNvPr>
          <p:cNvPicPr>
            <a:picLocks noRot="1" noChangeAspect="1"/>
          </p:cNvPicPr>
          <p:nvPr>
            <a:videoFile r:link="rId3"/>
          </p:nvPr>
        </p:nvPicPr>
        <p:blipFill>
          <a:blip r:embed="rId7"/>
          <a:stretch>
            <a:fillRect/>
          </a:stretch>
        </p:blipFill>
        <p:spPr>
          <a:xfrm>
            <a:off x="7727622" y="1309509"/>
            <a:ext cx="3040600" cy="1717939"/>
          </a:xfrm>
          <a:prstGeom prst="rect">
            <a:avLst/>
          </a:prstGeom>
        </p:spPr>
      </p:pic>
      <p:sp>
        <p:nvSpPr>
          <p:cNvPr id="6" name="Espaço Reservado para Conteúdo 7">
            <a:extLst>
              <a:ext uri="{FF2B5EF4-FFF2-40B4-BE49-F238E27FC236}">
                <a16:creationId xmlns:a16="http://schemas.microsoft.com/office/drawing/2014/main" id="{D19100EA-D2AE-DBD7-D1CC-3EB9C93A2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1606" y="3095585"/>
            <a:ext cx="2632773" cy="63545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 algn="ctr">
              <a:buNone/>
            </a:pPr>
            <a:r>
              <a:rPr lang="pt-BR" sz="2000"/>
              <a:t>SLAM com</a:t>
            </a:r>
            <a:r>
              <a:rPr lang="pt-BR" sz="2000">
                <a:latin typeface="Consolas" panose="020B0609020204030204" pitchFamily="49" charset="0"/>
              </a:rPr>
              <a:t> nav2 </a:t>
            </a:r>
            <a:r>
              <a:rPr lang="pt-BR" sz="2000"/>
              <a:t>em </a:t>
            </a:r>
            <a:r>
              <a:rPr lang="pt-BR" sz="2000" err="1"/>
              <a:t>Raspberry</a:t>
            </a:r>
            <a:r>
              <a:rPr lang="pt-BR" sz="2000"/>
              <a:t> Pi</a:t>
            </a:r>
          </a:p>
        </p:txBody>
      </p:sp>
      <p:sp>
        <p:nvSpPr>
          <p:cNvPr id="7" name="Espaço Reservado para Conteúdo 7">
            <a:extLst>
              <a:ext uri="{FF2B5EF4-FFF2-40B4-BE49-F238E27FC236}">
                <a16:creationId xmlns:a16="http://schemas.microsoft.com/office/drawing/2014/main" id="{345DDBA8-84D4-1325-E53D-1CA1A5A7419C}"/>
              </a:ext>
            </a:extLst>
          </p:cNvPr>
          <p:cNvSpPr txBox="1">
            <a:spLocks/>
          </p:cNvSpPr>
          <p:nvPr/>
        </p:nvSpPr>
        <p:spPr>
          <a:xfrm>
            <a:off x="7727622" y="3151599"/>
            <a:ext cx="2802232" cy="394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000"/>
              <a:t>Interface com hardware via </a:t>
            </a:r>
            <a:r>
              <a:rPr lang="pt-BR" sz="2000" err="1">
                <a:latin typeface="Consolas" panose="020B0609020204030204" pitchFamily="49" charset="0"/>
              </a:rPr>
              <a:t>ros_control</a:t>
            </a:r>
            <a:endParaRPr lang="pt-BR" sz="2000">
              <a:latin typeface="Consolas" panose="020B0609020204030204" pitchFamily="49" charset="0"/>
            </a:endParaRPr>
          </a:p>
        </p:txBody>
      </p:sp>
      <p:sp>
        <p:nvSpPr>
          <p:cNvPr id="10" name="Espaço Reservado para Conteúdo 7">
            <a:extLst>
              <a:ext uri="{FF2B5EF4-FFF2-40B4-BE49-F238E27FC236}">
                <a16:creationId xmlns:a16="http://schemas.microsoft.com/office/drawing/2014/main" id="{2E1C1B1C-0C32-BC5D-C505-6F0AA51405BE}"/>
              </a:ext>
            </a:extLst>
          </p:cNvPr>
          <p:cNvSpPr txBox="1">
            <a:spLocks/>
          </p:cNvSpPr>
          <p:nvPr/>
        </p:nvSpPr>
        <p:spPr>
          <a:xfrm>
            <a:off x="4954697" y="3151599"/>
            <a:ext cx="2282606" cy="4968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900"/>
              <a:t>Drone realizando SLAM 3D</a:t>
            </a:r>
          </a:p>
        </p:txBody>
      </p:sp>
      <p:sp>
        <p:nvSpPr>
          <p:cNvPr id="15" name="Espaço Reservado para Número de Slide 14">
            <a:extLst>
              <a:ext uri="{FF2B5EF4-FFF2-40B4-BE49-F238E27FC236}">
                <a16:creationId xmlns:a16="http://schemas.microsoft.com/office/drawing/2014/main" id="{CA224C6A-A31E-940C-CE2F-A9F577AAE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7145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CD913F-DFF4-8564-5E57-841B3FB6C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7C54CB-D3A6-E0F0-6103-365FF8309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pt-BR">
                <a:solidFill>
                  <a:srgbClr val="262626"/>
                </a:solidFill>
              </a:rPr>
              <a:t>Conceitos</a:t>
            </a:r>
            <a:endParaRPr lang="en-US">
              <a:solidFill>
                <a:srgbClr val="262626"/>
              </a:solidFill>
            </a:endParaRP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E3415041-287A-E440-7830-626EF3307F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0506551"/>
              </p:ext>
            </p:extLst>
          </p:nvPr>
        </p:nvGraphicFramePr>
        <p:xfrm>
          <a:off x="965201" y="2638425"/>
          <a:ext cx="10261600" cy="3101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FCD30D6C-3738-A8EC-857B-CB15EBEB3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7716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F3C9E9-DB72-43E3-C902-854FF9E9B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Estrutura do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0FE174-E392-B4FB-9EFF-655230579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90689"/>
            <a:ext cx="10515600" cy="40812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Aula 1 (15/10):  Introdução e conceitos preliminares</a:t>
            </a:r>
          </a:p>
          <a:p>
            <a:r>
              <a:rPr lang="pt-BR" dirty="0"/>
              <a:t>Aula 2 (20/10): Nós, tópicos e comunicação básica</a:t>
            </a:r>
          </a:p>
          <a:p>
            <a:r>
              <a:rPr lang="pt-BR" dirty="0"/>
              <a:t>Aula 3 (22/10): Mensagens, parâmetros, e estrutura dos pacotes</a:t>
            </a:r>
          </a:p>
          <a:p>
            <a:r>
              <a:rPr lang="pt-BR" dirty="0"/>
              <a:t>Aula 4 (27/10): Sistemas de coordenadas e </a:t>
            </a:r>
            <a:r>
              <a:rPr lang="pt-BR" dirty="0" err="1"/>
              <a:t>odometria</a:t>
            </a:r>
            <a:endParaRPr lang="pt-BR" dirty="0"/>
          </a:p>
          <a:p>
            <a:r>
              <a:rPr lang="pt-BR" dirty="0"/>
              <a:t>Aula 5 (29/10): Introdução à URDF e </a:t>
            </a:r>
            <a:r>
              <a:rPr lang="pt-BR" dirty="0" err="1"/>
              <a:t>RViz</a:t>
            </a:r>
            <a:endParaRPr lang="pt-BR" dirty="0"/>
          </a:p>
          <a:p>
            <a:r>
              <a:rPr lang="pt-BR" dirty="0"/>
              <a:t>Aula 6 (03/11): Sensores e visualização de dados</a:t>
            </a:r>
          </a:p>
          <a:p>
            <a:r>
              <a:rPr lang="pt-BR" dirty="0"/>
              <a:t>Aula 7 (05/11): Controle em ROS</a:t>
            </a:r>
          </a:p>
          <a:p>
            <a:r>
              <a:rPr lang="pt-BR" dirty="0"/>
              <a:t>Aula 8 (10/11): Simulação de robôs no gazebo</a:t>
            </a:r>
          </a:p>
          <a:p>
            <a:r>
              <a:rPr lang="pt-BR" dirty="0"/>
              <a:t>Aula 9 (12/11): Robôs móveis e introdução à navegação</a:t>
            </a:r>
          </a:p>
          <a:p>
            <a:r>
              <a:rPr lang="pt-BR" dirty="0"/>
              <a:t>Aula 10 (17/11): Revisão e fechamento do conteúdo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A0FE02C-67B4-723A-51AE-F2C69BA71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1961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904800-7FA1-330C-6F11-089A35A42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4AC850-699A-2BA9-8813-8F8590F9F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pt-BR"/>
              <a:t>Conceitos básicos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89A078-9C8F-DEA9-F2DA-D7A8A03F4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t-BR" dirty="0"/>
              <a:t>Comunicação via </a:t>
            </a:r>
            <a:r>
              <a:rPr lang="pt-BR" b="1" dirty="0" err="1"/>
              <a:t>publishers</a:t>
            </a:r>
            <a:r>
              <a:rPr lang="pt-BR" b="1" dirty="0"/>
              <a:t> e </a:t>
            </a:r>
            <a:r>
              <a:rPr lang="pt-BR" b="1" dirty="0" err="1"/>
              <a:t>subscribers</a:t>
            </a:r>
            <a:endParaRPr lang="pt-BR" b="1" dirty="0"/>
          </a:p>
          <a:p>
            <a:pPr lvl="1"/>
            <a:r>
              <a:rPr lang="pt-BR" dirty="0"/>
              <a:t>Método mais usual de comunicação via ROS</a:t>
            </a:r>
          </a:p>
          <a:p>
            <a:pPr lvl="1"/>
            <a:r>
              <a:rPr lang="pt-BR" dirty="0"/>
              <a:t>Comunicação assíncrona</a:t>
            </a:r>
          </a:p>
          <a:p>
            <a:pPr lvl="1"/>
            <a:r>
              <a:rPr lang="pt-BR" dirty="0"/>
              <a:t>Comportamento </a:t>
            </a:r>
            <a:r>
              <a:rPr lang="pt-BR" dirty="0" err="1"/>
              <a:t>multicast</a:t>
            </a:r>
            <a:endParaRPr lang="pt-BR" dirty="0"/>
          </a:p>
          <a:p>
            <a:pPr lvl="1"/>
            <a:r>
              <a:rPr lang="pt-BR" dirty="0"/>
              <a:t>Frequência de publicação</a:t>
            </a:r>
          </a:p>
          <a:p>
            <a:pPr lvl="1"/>
            <a:r>
              <a:rPr lang="pt-BR" dirty="0"/>
              <a:t>Comportamento descrito por </a:t>
            </a:r>
            <a:r>
              <a:rPr lang="pt-BR" dirty="0" err="1"/>
              <a:t>QoS</a:t>
            </a:r>
            <a:endParaRPr lang="pt-BR" dirty="0"/>
          </a:p>
          <a:p>
            <a:pPr lvl="1">
              <a:buFont typeface="Courier New" panose="020B0604020202020204" pitchFamily="34" charset="0"/>
              <a:buChar char="o"/>
            </a:pPr>
            <a:endParaRPr lang="pt-BR" dirty="0"/>
          </a:p>
          <a:p>
            <a:endParaRPr lang="pt-B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BEBD03-E4CE-4B72-8DF2-6E737BDDF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221359-7E5B-428B-8817-A7C510427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DACC092-5931-49F7-E8B5-884DA51206D2}"/>
              </a:ext>
            </a:extLst>
          </p:cNvPr>
          <p:cNvGrpSpPr/>
          <p:nvPr/>
        </p:nvGrpSpPr>
        <p:grpSpPr>
          <a:xfrm>
            <a:off x="4823366" y="1789993"/>
            <a:ext cx="6227064" cy="3285955"/>
            <a:chOff x="2789208" y="1527853"/>
            <a:chExt cx="8885209" cy="4693691"/>
          </a:xfrm>
        </p:grpSpPr>
        <p:pic>
          <p:nvPicPr>
            <p:cNvPr id="5" name="Picture 4" descr="A diagram of a diagram&#10;&#10;AI-generated content may be incorrect.">
              <a:extLst>
                <a:ext uri="{FF2B5EF4-FFF2-40B4-BE49-F238E27FC236}">
                  <a16:creationId xmlns:a16="http://schemas.microsoft.com/office/drawing/2014/main" id="{40FF896B-BFF4-35C6-BA64-513D70900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89208" y="1527853"/>
              <a:ext cx="8885209" cy="469369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F0E2201-1B20-C254-859B-B85E770ADC63}"/>
                </a:ext>
              </a:extLst>
            </p:cNvPr>
            <p:cNvSpPr/>
            <p:nvPr/>
          </p:nvSpPr>
          <p:spPr>
            <a:xfrm>
              <a:off x="2969845" y="1934307"/>
              <a:ext cx="3282461" cy="5275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AB7A5FE-E476-697C-2FA7-B39834EE6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324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2622AA-364F-5E34-D0E0-97591912B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A118BC-9419-18E7-290C-747FCA569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pt-BR"/>
              <a:t>Conceitos básicos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594885-A657-EAE7-777E-CBCD4D57F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386" y="2349286"/>
            <a:ext cx="3063765" cy="38108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Comunicação via </a:t>
            </a:r>
            <a:r>
              <a:rPr lang="pt-BR" b="1"/>
              <a:t>serviços</a:t>
            </a:r>
          </a:p>
          <a:p>
            <a:pPr lvl="1"/>
            <a:r>
              <a:rPr lang="pt-BR"/>
              <a:t>Comunicação cliente-servidor – assíncrona, infrequente, sob demanda, execução </a:t>
            </a:r>
            <a:r>
              <a:rPr lang="pt-BR" i="1"/>
              <a:t>rápida</a:t>
            </a:r>
          </a:p>
          <a:p>
            <a:pPr lvl="1"/>
            <a:r>
              <a:rPr lang="pt-BR"/>
              <a:t>Só temos </a:t>
            </a:r>
            <a:r>
              <a:rPr lang="pt-BR" i="1"/>
              <a:t>um </a:t>
            </a:r>
            <a:r>
              <a:rPr lang="pt-BR"/>
              <a:t>nó servidor, mas podemos ter vários nós clientes para um mesmo serviço</a:t>
            </a:r>
          </a:p>
          <a:p>
            <a:pPr lvl="1"/>
            <a:r>
              <a:rPr lang="pt-BR"/>
              <a:t>Exemplo:  solicitar planejamento de trajetória</a:t>
            </a:r>
          </a:p>
          <a:p>
            <a:pPr lvl="1"/>
            <a:r>
              <a:rPr lang="pt-BR"/>
              <a:t>Exemplo 2:  solicitar nível de energia da bateria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pt-BR"/>
          </a:p>
          <a:p>
            <a:endParaRPr lang="pt-B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20EDEF-F13C-C8C1-24BB-DFE349EB4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DC8E44-534F-8703-25E0-7714C711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 descr="Diagrama&#10;&#10;O conteúdo gerado por IA pode estar incorreto.">
            <a:extLst>
              <a:ext uri="{FF2B5EF4-FFF2-40B4-BE49-F238E27FC236}">
                <a16:creationId xmlns:a16="http://schemas.microsoft.com/office/drawing/2014/main" id="{6B5615BA-130A-E404-CE05-B9B717EEE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924" y="1771049"/>
            <a:ext cx="6331947" cy="3558940"/>
          </a:xfrm>
          <a:prstGeom prst="rect">
            <a:avLst/>
          </a:prstGeom>
        </p:spPr>
      </p:pic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DE2891D3-46A2-F2B4-6929-B148E89FB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1158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A5C98F-8F7A-5907-9BD1-C738886D6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54EBC6-9F34-27C4-0FD2-D3BA75EB3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pt-BR"/>
              <a:t>Conceitos básicos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DC7EE5-7B36-3C31-D4C7-C505A55D5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454" y="2378162"/>
            <a:ext cx="3393371" cy="383975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t-BR"/>
              <a:t>Comunicação via </a:t>
            </a:r>
            <a:r>
              <a:rPr lang="pt-BR" b="1"/>
              <a:t>ações</a:t>
            </a:r>
          </a:p>
          <a:p>
            <a:pPr lvl="1"/>
            <a:r>
              <a:rPr lang="pt-BR"/>
              <a:t>Como “um serviço mais demorado”, com respostas periódicas</a:t>
            </a:r>
          </a:p>
          <a:p>
            <a:pPr lvl="1"/>
            <a:r>
              <a:rPr lang="pt-BR"/>
              <a:t>Uma ação contém 1 serviço de objetivo</a:t>
            </a:r>
            <a:r>
              <a:rPr lang="pt-BR" i="1"/>
              <a:t>,  </a:t>
            </a:r>
            <a:r>
              <a:rPr lang="pt-BR"/>
              <a:t>1</a:t>
            </a:r>
            <a:r>
              <a:rPr lang="pt-BR" i="1"/>
              <a:t> </a:t>
            </a:r>
            <a:r>
              <a:rPr lang="pt-BR"/>
              <a:t>serviço de resultado,</a:t>
            </a:r>
            <a:r>
              <a:rPr lang="pt-BR" i="1"/>
              <a:t> e </a:t>
            </a:r>
            <a:r>
              <a:rPr lang="pt-BR"/>
              <a:t>1 tópico de </a:t>
            </a:r>
            <a:r>
              <a:rPr lang="pt-BR" i="1"/>
              <a:t>Feedback</a:t>
            </a:r>
            <a:r>
              <a:rPr lang="pt-BR"/>
              <a:t> periódico</a:t>
            </a:r>
          </a:p>
          <a:p>
            <a:pPr lvl="1"/>
            <a:r>
              <a:rPr lang="pt-BR"/>
              <a:t>Exemplo:  Mover um braço robótico para um ponto</a:t>
            </a:r>
          </a:p>
          <a:p>
            <a:pPr lvl="2"/>
            <a:r>
              <a:rPr lang="pt-BR"/>
              <a:t>Feedback periódico sobre onde ele está e o que está fazendo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pt-BR"/>
          </a:p>
          <a:p>
            <a:endParaRPr lang="pt-B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586BAF-3951-D099-1968-B6D8B2B08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CBB169-FA06-72C2-83EF-690A7E20B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m 9" descr="Diagrama&#10;&#10;O conteúdo gerado por IA pode estar incorreto.">
            <a:extLst>
              <a:ext uri="{FF2B5EF4-FFF2-40B4-BE49-F238E27FC236}">
                <a16:creationId xmlns:a16="http://schemas.microsoft.com/office/drawing/2014/main" id="{F7C7C01F-DBEA-19CF-0805-7244C7CE1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802" y="1580648"/>
            <a:ext cx="6577051" cy="3696703"/>
          </a:xfrm>
          <a:prstGeom prst="rect">
            <a:avLst/>
          </a:prstGeom>
        </p:spPr>
      </p:pic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176605F5-B4B2-22F5-05DE-7B7FDBC2E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914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779A9-20B9-A1D7-13F8-34015A598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564CC114-9F1B-F093-8F7A-E8E39A4A95AA}"/>
              </a:ext>
            </a:extLst>
          </p:cNvPr>
          <p:cNvSpPr/>
          <p:nvPr/>
        </p:nvSpPr>
        <p:spPr>
          <a:xfrm>
            <a:off x="8247014" y="1711015"/>
            <a:ext cx="3470013" cy="250538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320761E-7C42-AA27-FE1C-6C9449363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3570" y="270884"/>
            <a:ext cx="7729728" cy="1188720"/>
          </a:xfrm>
        </p:spPr>
        <p:txBody>
          <a:bodyPr>
            <a:normAutofit/>
          </a:bodyPr>
          <a:lstStyle/>
          <a:p>
            <a:r>
              <a:rPr lang="pt-BR"/>
              <a:t>Conceitos: Pacotes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FAB446-800B-F431-9006-03937FCF2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3922"/>
            <a:ext cx="10515600" cy="46711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pt-BR"/>
          </a:p>
          <a:p>
            <a:endParaRPr lang="pt-BR"/>
          </a:p>
          <a:p>
            <a:pPr lvl="1">
              <a:buFont typeface="Courier New" panose="020B0604020202020204" pitchFamily="34" charset="0"/>
              <a:buChar char="o"/>
            </a:pPr>
            <a:endParaRPr lang="pt-BR"/>
          </a:p>
          <a:p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521874-A80A-12CE-3BD2-B0D7B84E6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50" y="5186536"/>
            <a:ext cx="11087998" cy="72893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9543D5-0165-B42C-E3F0-933E30447951}"/>
              </a:ext>
            </a:extLst>
          </p:cNvPr>
          <p:cNvSpPr/>
          <p:nvPr/>
        </p:nvSpPr>
        <p:spPr>
          <a:xfrm>
            <a:off x="952412" y="1563603"/>
            <a:ext cx="3601195" cy="317329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2B228658-B5A1-B2A6-B9F5-03E01A79E8B6}"/>
              </a:ext>
            </a:extLst>
          </p:cNvPr>
          <p:cNvGrpSpPr/>
          <p:nvPr/>
        </p:nvGrpSpPr>
        <p:grpSpPr>
          <a:xfrm>
            <a:off x="1151405" y="1444502"/>
            <a:ext cx="7530859" cy="3141230"/>
            <a:chOff x="1151405" y="1444502"/>
            <a:chExt cx="7530859" cy="314123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2818695-BD1A-37D6-5E28-07B3A5595F2C}"/>
                </a:ext>
              </a:extLst>
            </p:cNvPr>
            <p:cNvSpPr txBox="1"/>
            <p:nvPr/>
          </p:nvSpPr>
          <p:spPr>
            <a:xfrm>
              <a:off x="1151405" y="1444502"/>
              <a:ext cx="7530859" cy="31393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endParaRPr lang="en-US">
                <a:latin typeface="Consolas"/>
              </a:endParaRPr>
            </a:p>
            <a:p>
              <a:r>
                <a:rPr lang="en-US">
                  <a:latin typeface="Consolas"/>
                  <a:ea typeface="+mn-lt"/>
                  <a:cs typeface="+mn-lt"/>
                </a:rPr>
                <a:t>ex1_talker/</a:t>
              </a:r>
            </a:p>
            <a:p>
              <a:r>
                <a:rPr lang="en-US">
                  <a:latin typeface="Consolas"/>
                  <a:ea typeface="+mn-lt"/>
                  <a:cs typeface="+mn-lt"/>
                </a:rPr>
                <a:t>├── include/</a:t>
              </a:r>
            </a:p>
            <a:p>
              <a:r>
                <a:rPr lang="en-US">
                  <a:latin typeface="Consolas"/>
                  <a:ea typeface="+mn-lt"/>
                  <a:cs typeface="+mn-lt"/>
                </a:rPr>
                <a:t>│   └── ex1_talker/</a:t>
              </a:r>
            </a:p>
            <a:p>
              <a:r>
                <a:rPr lang="en-US">
                  <a:latin typeface="Consolas"/>
                  <a:ea typeface="+mn-lt"/>
                  <a:cs typeface="+mn-lt"/>
                </a:rPr>
                <a:t>│       ├── talker.hpp</a:t>
              </a:r>
              <a:endParaRPr lang="en-US">
                <a:latin typeface="Consolas"/>
              </a:endParaRPr>
            </a:p>
            <a:p>
              <a:r>
                <a:rPr lang="en-US">
                  <a:latin typeface="Consolas"/>
                  <a:ea typeface="+mn-lt"/>
                  <a:cs typeface="+mn-lt"/>
                </a:rPr>
                <a:t>│       └── ...</a:t>
              </a:r>
              <a:endParaRPr lang="en-US"/>
            </a:p>
            <a:p>
              <a:r>
                <a:rPr lang="en-US">
                  <a:latin typeface="Consolas"/>
                  <a:ea typeface="+mn-lt"/>
                  <a:cs typeface="+mn-lt"/>
                </a:rPr>
                <a:t>├── </a:t>
              </a:r>
              <a:r>
                <a:rPr lang="en-US" err="1">
                  <a:latin typeface="Consolas"/>
                  <a:ea typeface="+mn-lt"/>
                  <a:cs typeface="+mn-lt"/>
                </a:rPr>
                <a:t>src</a:t>
              </a:r>
              <a:r>
                <a:rPr lang="en-US">
                  <a:latin typeface="Consolas"/>
                  <a:ea typeface="+mn-lt"/>
                  <a:cs typeface="+mn-lt"/>
                </a:rPr>
                <a:t>/</a:t>
              </a:r>
            </a:p>
            <a:p>
              <a:r>
                <a:rPr lang="en-US">
                  <a:latin typeface="Consolas"/>
                  <a:ea typeface="+mn-lt"/>
                  <a:cs typeface="+mn-lt"/>
                </a:rPr>
                <a:t>│   ├── listener.cpp</a:t>
              </a:r>
            </a:p>
            <a:p>
              <a:r>
                <a:rPr lang="en-US">
                  <a:latin typeface="Consolas"/>
                  <a:ea typeface="+mn-lt"/>
                  <a:cs typeface="+mn-lt"/>
                </a:rPr>
                <a:t>│   └── talker.cpp</a:t>
              </a:r>
            </a:p>
            <a:p>
              <a:r>
                <a:rPr lang="en-US">
                  <a:latin typeface="Consolas"/>
                  <a:ea typeface="+mn-lt"/>
                  <a:cs typeface="+mn-lt"/>
                </a:rPr>
                <a:t>├── CMakeLists.txt</a:t>
              </a:r>
            </a:p>
            <a:p>
              <a:r>
                <a:rPr lang="en-US">
                  <a:latin typeface="Consolas"/>
                  <a:ea typeface="+mn-lt"/>
                  <a:cs typeface="+mn-lt"/>
                </a:rPr>
                <a:t>└── package.xml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FD20050-37FD-5D66-2F82-AF454642FB3A}"/>
                </a:ext>
              </a:extLst>
            </p:cNvPr>
            <p:cNvSpPr txBox="1"/>
            <p:nvPr/>
          </p:nvSpPr>
          <p:spPr>
            <a:xfrm>
              <a:off x="4736828" y="1711015"/>
              <a:ext cx="2743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Pacote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A9077D5-A4F8-99E3-623A-D2B24FBF36EF}"/>
                </a:ext>
              </a:extLst>
            </p:cNvPr>
            <p:cNvSpPr txBox="1"/>
            <p:nvPr/>
          </p:nvSpPr>
          <p:spPr>
            <a:xfrm>
              <a:off x="4838427" y="3010920"/>
              <a:ext cx="3119120" cy="65649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Código </a:t>
              </a:r>
              <a:r>
                <a:rPr lang="en-US" err="1"/>
                <a:t>fonte</a:t>
              </a:r>
              <a:r>
                <a:rPr lang="en-US"/>
                <a:t> de </a:t>
              </a:r>
              <a:r>
                <a:rPr lang="en-US" err="1"/>
                <a:t>cada</a:t>
              </a:r>
              <a:r>
                <a:rPr lang="en-US"/>
                <a:t> </a:t>
              </a:r>
              <a:r>
                <a:rPr lang="en-US" err="1"/>
                <a:t>nó</a:t>
              </a:r>
              <a:r>
                <a:rPr lang="en-US"/>
                <a:t> </a:t>
              </a:r>
              <a:r>
                <a:rPr lang="en-US" err="1"/>
                <a:t>implementado</a:t>
              </a:r>
              <a:r>
                <a:rPr lang="en-US"/>
                <a:t> no </a:t>
              </a:r>
              <a:r>
                <a:rPr lang="en-US" err="1"/>
                <a:t>pacote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4A1078F-2D56-8963-BE45-B222262DBA48}"/>
                </a:ext>
              </a:extLst>
            </p:cNvPr>
            <p:cNvSpPr txBox="1"/>
            <p:nvPr/>
          </p:nvSpPr>
          <p:spPr>
            <a:xfrm>
              <a:off x="5224508" y="3889089"/>
              <a:ext cx="3246407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err="1"/>
                <a:t>Intruções</a:t>
              </a:r>
              <a:r>
                <a:rPr lang="en-US"/>
                <a:t> para </a:t>
              </a:r>
              <a:r>
                <a:rPr lang="en-US" err="1"/>
                <a:t>compilação</a:t>
              </a:r>
            </a:p>
            <a:p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B144A28-4FB9-9B71-1657-CBD14208B757}"/>
                </a:ext>
              </a:extLst>
            </p:cNvPr>
            <p:cNvCxnSpPr/>
            <p:nvPr/>
          </p:nvCxnSpPr>
          <p:spPr>
            <a:xfrm flipV="1">
              <a:off x="3756276" y="3241560"/>
              <a:ext cx="978115" cy="73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6680143-C087-16BA-88D2-67F094716318}"/>
                </a:ext>
              </a:extLst>
            </p:cNvPr>
            <p:cNvCxnSpPr>
              <a:cxnSpLocks/>
            </p:cNvCxnSpPr>
            <p:nvPr/>
          </p:nvCxnSpPr>
          <p:spPr>
            <a:xfrm>
              <a:off x="2755036" y="1910049"/>
              <a:ext cx="1979354" cy="53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87CDF7F-7487-5FFB-1CE8-003E36A82A5C}"/>
                </a:ext>
              </a:extLst>
            </p:cNvPr>
            <p:cNvCxnSpPr>
              <a:cxnSpLocks/>
            </p:cNvCxnSpPr>
            <p:nvPr/>
          </p:nvCxnSpPr>
          <p:spPr>
            <a:xfrm>
              <a:off x="3666178" y="4094641"/>
              <a:ext cx="1555893" cy="70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646304C7-C6C3-CD8B-1A3B-201979896ED6}"/>
                </a:ext>
              </a:extLst>
            </p:cNvPr>
            <p:cNvSpPr txBox="1"/>
            <p:nvPr/>
          </p:nvSpPr>
          <p:spPr>
            <a:xfrm>
              <a:off x="5222240" y="4216400"/>
              <a:ext cx="2743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err="1"/>
                <a:t>Descreve</a:t>
              </a:r>
              <a:r>
                <a:rPr lang="en-US"/>
                <a:t> </a:t>
              </a:r>
              <a:r>
                <a:rPr lang="en-US" err="1"/>
                <a:t>pacote</a:t>
              </a:r>
              <a:endParaRPr lang="pt-BR" err="1"/>
            </a:p>
          </p:txBody>
        </p:sp>
        <p:cxnSp>
          <p:nvCxnSpPr>
            <p:cNvPr id="15" name="Straight Arrow Connector 12">
              <a:extLst>
                <a:ext uri="{FF2B5EF4-FFF2-40B4-BE49-F238E27FC236}">
                  <a16:creationId xmlns:a16="http://schemas.microsoft.com/office/drawing/2014/main" id="{12C1FC12-3881-75A8-AC3A-DA33D6933A5A}"/>
                </a:ext>
              </a:extLst>
            </p:cNvPr>
            <p:cNvCxnSpPr>
              <a:cxnSpLocks/>
            </p:cNvCxnSpPr>
            <p:nvPr/>
          </p:nvCxnSpPr>
          <p:spPr>
            <a:xfrm>
              <a:off x="3666178" y="4389281"/>
              <a:ext cx="1555893" cy="70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23B308AB-1694-3D21-EE05-6774425A8AED}"/>
                </a:ext>
              </a:extLst>
            </p:cNvPr>
            <p:cNvSpPr txBox="1"/>
            <p:nvPr/>
          </p:nvSpPr>
          <p:spPr>
            <a:xfrm>
              <a:off x="4916834" y="2571208"/>
              <a:ext cx="2743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Pacote</a:t>
              </a:r>
            </a:p>
          </p:txBody>
        </p:sp>
        <p:cxnSp>
          <p:nvCxnSpPr>
            <p:cNvPr id="19" name="Straight Arrow Connector 11">
              <a:extLst>
                <a:ext uri="{FF2B5EF4-FFF2-40B4-BE49-F238E27FC236}">
                  <a16:creationId xmlns:a16="http://schemas.microsoft.com/office/drawing/2014/main" id="{C463A19C-100B-DED2-E6D2-AD0544F3D412}"/>
                </a:ext>
              </a:extLst>
            </p:cNvPr>
            <p:cNvCxnSpPr>
              <a:cxnSpLocks/>
            </p:cNvCxnSpPr>
            <p:nvPr/>
          </p:nvCxnSpPr>
          <p:spPr>
            <a:xfrm>
              <a:off x="4093323" y="2748255"/>
              <a:ext cx="745104" cy="76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Imagem 17" descr="Ícone&#10;&#10;O conteúdo gerado por IA pode estar incorreto.">
            <a:extLst>
              <a:ext uri="{FF2B5EF4-FFF2-40B4-BE49-F238E27FC236}">
                <a16:creationId xmlns:a16="http://schemas.microsoft.com/office/drawing/2014/main" id="{01DF85FA-3EDA-A4B5-0D75-5EA53A1B6D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259" y="1882884"/>
            <a:ext cx="1101387" cy="1114294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664AA331-9A67-1A2D-7855-9ABD4FFB824A}"/>
              </a:ext>
            </a:extLst>
          </p:cNvPr>
          <p:cNvSpPr txBox="1"/>
          <p:nvPr/>
        </p:nvSpPr>
        <p:spPr>
          <a:xfrm>
            <a:off x="8221432" y="3043984"/>
            <a:ext cx="35866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/>
              <a:t>Muitos pacotes são compartilhados em </a:t>
            </a:r>
            <a:r>
              <a:rPr lang="pt-BR">
                <a:hlinkClick r:id="rId4"/>
              </a:rPr>
              <a:t>https://index.ros.org/</a:t>
            </a:r>
            <a:r>
              <a:rPr lang="pt-BR"/>
              <a:t>, ou via Github!</a:t>
            </a:r>
          </a:p>
        </p:txBody>
      </p:sp>
      <p:pic>
        <p:nvPicPr>
          <p:cNvPr id="27" name="Imagem 26" descr="Ícone&#10;&#10;O conteúdo gerado por IA pode estar incorreto.">
            <a:extLst>
              <a:ext uri="{FF2B5EF4-FFF2-40B4-BE49-F238E27FC236}">
                <a16:creationId xmlns:a16="http://schemas.microsoft.com/office/drawing/2014/main" id="{D3955B8B-CA6A-38B5-59BD-FF63A15E15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056" y="1802865"/>
            <a:ext cx="1194313" cy="1194313"/>
          </a:xfrm>
          <a:prstGeom prst="rect">
            <a:avLst/>
          </a:prstGeom>
        </p:spPr>
      </p:pic>
      <p:sp>
        <p:nvSpPr>
          <p:cNvPr id="29" name="Espaço Reservado para Número de Slide 28">
            <a:extLst>
              <a:ext uri="{FF2B5EF4-FFF2-40B4-BE49-F238E27FC236}">
                <a16:creationId xmlns:a16="http://schemas.microsoft.com/office/drawing/2014/main" id="{7DEE43B5-2866-1410-880B-C6C8C03EA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2782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FCB04-FA5A-44E5-790E-1687E9EBA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A515B6-3B19-5506-F8E0-4CCAAA005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591" y="869817"/>
            <a:ext cx="7729728" cy="1188720"/>
          </a:xfrm>
        </p:spPr>
        <p:txBody>
          <a:bodyPr/>
          <a:lstStyle/>
          <a:p>
            <a:r>
              <a:rPr lang="pt-BR"/>
              <a:t>Comandos básicos de terminal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0D885E-85BE-DD65-2DDA-F8FD5095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3922"/>
            <a:ext cx="10515600" cy="467118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pt-BR"/>
          </a:p>
          <a:p>
            <a:pPr lvl="1">
              <a:buFont typeface="Courier New" panose="020B0604020202020204" pitchFamily="34" charset="0"/>
              <a:buChar char="o"/>
            </a:pPr>
            <a:endParaRPr lang="pt-BR"/>
          </a:p>
          <a:p>
            <a:endParaRPr lang="pt-BR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891988C7-50E8-913A-85C9-AB53BA21BEFA}"/>
              </a:ext>
            </a:extLst>
          </p:cNvPr>
          <p:cNvSpPr txBox="1">
            <a:spLocks/>
          </p:cNvSpPr>
          <p:nvPr/>
        </p:nvSpPr>
        <p:spPr>
          <a:xfrm>
            <a:off x="999836" y="2423152"/>
            <a:ext cx="10515600" cy="46711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err="1">
                <a:latin typeface="Consolas"/>
              </a:rPr>
              <a:t>ls</a:t>
            </a:r>
            <a:r>
              <a:rPr lang="pt-BR">
                <a:latin typeface="Consolas"/>
              </a:rPr>
              <a:t> : </a:t>
            </a:r>
            <a:r>
              <a:rPr lang="pt-BR">
                <a:latin typeface="Aptos"/>
              </a:rPr>
              <a:t>Listar arquivos no diretório atual</a:t>
            </a:r>
          </a:p>
          <a:p>
            <a:r>
              <a:rPr lang="pt-BR" err="1">
                <a:latin typeface="Consolas"/>
              </a:rPr>
              <a:t>cd</a:t>
            </a:r>
            <a:r>
              <a:rPr lang="pt-BR">
                <a:latin typeface="Consolas"/>
              </a:rPr>
              <a:t> : M</a:t>
            </a:r>
            <a:r>
              <a:rPr lang="pt-BR">
                <a:latin typeface="Aptos"/>
              </a:rPr>
              <a:t>udar de diretório</a:t>
            </a:r>
          </a:p>
          <a:p>
            <a:r>
              <a:rPr lang="pt-BR" err="1">
                <a:latin typeface="Consolas"/>
              </a:rPr>
              <a:t>pwd</a:t>
            </a:r>
            <a:r>
              <a:rPr lang="pt-BR">
                <a:latin typeface="Consolas"/>
              </a:rPr>
              <a:t> : </a:t>
            </a:r>
            <a:r>
              <a:rPr lang="pt-BR">
                <a:latin typeface="Aptos"/>
              </a:rPr>
              <a:t>Print do caminho absoluto atual</a:t>
            </a:r>
          </a:p>
          <a:p>
            <a:r>
              <a:rPr lang="pt-BR" err="1">
                <a:latin typeface="Consolas"/>
              </a:rPr>
              <a:t>chmod</a:t>
            </a:r>
            <a:r>
              <a:rPr lang="pt-BR">
                <a:latin typeface="Consolas"/>
              </a:rPr>
              <a:t> : </a:t>
            </a:r>
            <a:r>
              <a:rPr lang="pt-BR">
                <a:latin typeface="Aptos"/>
              </a:rPr>
              <a:t>Mudar modo do arquivo (leitura, executável, </a:t>
            </a:r>
            <a:r>
              <a:rPr lang="pt-BR" err="1">
                <a:latin typeface="Aptos"/>
              </a:rPr>
              <a:t>etc</a:t>
            </a:r>
            <a:r>
              <a:rPr lang="pt-BR">
                <a:latin typeface="Aptos"/>
              </a:rPr>
              <a:t> ...)</a:t>
            </a:r>
          </a:p>
          <a:p>
            <a:r>
              <a:rPr lang="pt-BR" err="1">
                <a:latin typeface="Consolas"/>
              </a:rPr>
              <a:t>touch</a:t>
            </a:r>
            <a:r>
              <a:rPr lang="pt-BR">
                <a:latin typeface="Consolas"/>
              </a:rPr>
              <a:t> : </a:t>
            </a:r>
            <a:r>
              <a:rPr lang="pt-BR">
                <a:latin typeface="Aptos"/>
              </a:rPr>
              <a:t>Cria arquivo se não existir e altera </a:t>
            </a:r>
            <a:r>
              <a:rPr lang="pt-BR" i="1" err="1">
                <a:latin typeface="Aptos"/>
              </a:rPr>
              <a:t>timestamp</a:t>
            </a:r>
            <a:r>
              <a:rPr lang="pt-BR">
                <a:latin typeface="Aptos"/>
              </a:rPr>
              <a:t> se existi</a:t>
            </a:r>
            <a:r>
              <a:rPr lang="pt-BR">
                <a:latin typeface="Consolas"/>
              </a:rPr>
              <a:t>r</a:t>
            </a:r>
          </a:p>
          <a:p>
            <a:r>
              <a:rPr lang="pt-BR" err="1">
                <a:latin typeface="Consolas"/>
              </a:rPr>
              <a:t>mkdir</a:t>
            </a:r>
            <a:r>
              <a:rPr lang="pt-BR">
                <a:latin typeface="Consolas"/>
              </a:rPr>
              <a:t> : </a:t>
            </a:r>
            <a:r>
              <a:rPr lang="pt-BR">
                <a:latin typeface="Aptos"/>
              </a:rPr>
              <a:t>Cria diretório</a:t>
            </a:r>
          </a:p>
          <a:p>
            <a:r>
              <a:rPr lang="pt-BR" err="1">
                <a:latin typeface="Consolas"/>
              </a:rPr>
              <a:t>sudo</a:t>
            </a:r>
            <a:r>
              <a:rPr lang="pt-BR">
                <a:latin typeface="Consolas"/>
              </a:rPr>
              <a:t> : </a:t>
            </a:r>
            <a:r>
              <a:rPr lang="pt-BR">
                <a:latin typeface="Aptos"/>
              </a:rPr>
              <a:t>Executa próximos comandos como </a:t>
            </a:r>
            <a:r>
              <a:rPr lang="pt-BR" err="1">
                <a:latin typeface="Aptos"/>
              </a:rPr>
              <a:t>superusuário</a:t>
            </a:r>
            <a:endParaRPr lang="pt-BR">
              <a:latin typeface="Aptos"/>
            </a:endParaRPr>
          </a:p>
          <a:p>
            <a:endParaRPr lang="pt-BR"/>
          </a:p>
          <a:p>
            <a:endParaRPr lang="pt-BR"/>
          </a:p>
          <a:p>
            <a:pPr lvl="1">
              <a:buFont typeface="Courier New" panose="020B0604020202020204" pitchFamily="34" charset="0"/>
              <a:buChar char="o"/>
            </a:pPr>
            <a:endParaRPr lang="pt-BR"/>
          </a:p>
          <a:p>
            <a:pPr lvl="1">
              <a:buFont typeface="Courier New" panose="020B0604020202020204" pitchFamily="34" charset="0"/>
              <a:buChar char="o"/>
            </a:pPr>
            <a:endParaRPr lang="pt-BR"/>
          </a:p>
          <a:p>
            <a:endParaRPr lang="pt-BR"/>
          </a:p>
        </p:txBody>
      </p:sp>
      <p:pic>
        <p:nvPicPr>
          <p:cNvPr id="6" name="Imagem 5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5E6C23FD-FBA2-EF09-E220-6B469A204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710" y="869817"/>
            <a:ext cx="1003592" cy="1188721"/>
          </a:xfrm>
          <a:prstGeom prst="rect">
            <a:avLst/>
          </a:prstGeo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FCF9669-E018-1283-BD85-C9A5FA079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4186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B01B4-CE79-6A0A-97BC-0422C044A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FECCB5-920F-F638-2C1D-1CA31FEFE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Exercício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1A1A51-82AB-6D14-9B84-D5A6A150F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3922"/>
            <a:ext cx="10515600" cy="467118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pt-BR"/>
          </a:p>
          <a:p>
            <a:pPr lvl="1">
              <a:buFont typeface="Courier New" panose="020B0604020202020204" pitchFamily="34" charset="0"/>
              <a:buChar char="o"/>
            </a:pPr>
            <a:endParaRPr lang="pt-BR"/>
          </a:p>
          <a:p>
            <a:endParaRPr lang="pt-BR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D596C414-4D90-B79F-24B5-B95DE07CA9B0}"/>
              </a:ext>
            </a:extLst>
          </p:cNvPr>
          <p:cNvSpPr txBox="1">
            <a:spLocks/>
          </p:cNvSpPr>
          <p:nvPr/>
        </p:nvSpPr>
        <p:spPr>
          <a:xfrm>
            <a:off x="838200" y="2289668"/>
            <a:ext cx="10515600" cy="4075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Faça um grafo de nós e tópicos para um robô aspirador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BR"/>
              <a:t>Assuma que o robô recebe instruções de local da limpeza do </a:t>
            </a:r>
            <a:r>
              <a:rPr lang="pt-BR" err="1"/>
              <a:t>usúario</a:t>
            </a:r>
            <a:r>
              <a:rPr lang="pt-BR"/>
              <a:t> através da rede </a:t>
            </a:r>
            <a:r>
              <a:rPr lang="pt-BR" err="1"/>
              <a:t>wi-fi</a:t>
            </a:r>
            <a:r>
              <a:rPr lang="pt-BR"/>
              <a:t> local</a:t>
            </a:r>
          </a:p>
          <a:p>
            <a:pPr lvl="2"/>
            <a:r>
              <a:rPr lang="pt-BR"/>
              <a:t>O robô já tem a casa mapeada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BR"/>
              <a:t>O robô possui 3 sensores de impacto e 3 sonares para detecção de obstáculos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BR"/>
              <a:t>Se o robô tiver com pouca bateria ele deve voltar para a estação para recarregar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BR"/>
              <a:t>Assuma que a inércia do robô é desprezível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BR"/>
              <a:t>...E se inércia do robô não for desprezível?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pt-BR">
              <a:latin typeface="Consolas"/>
            </a:endParaRPr>
          </a:p>
          <a:p>
            <a:endParaRPr lang="pt-BR" sz="2800"/>
          </a:p>
          <a:p>
            <a:endParaRPr lang="pt-BR" sz="2800"/>
          </a:p>
          <a:p>
            <a:pPr lvl="1">
              <a:buFont typeface="Courier New" panose="020B0604020202020204" pitchFamily="34" charset="0"/>
              <a:buChar char="o"/>
            </a:pPr>
            <a:endParaRPr lang="pt-BR" sz="2800"/>
          </a:p>
          <a:p>
            <a:pPr lvl="1">
              <a:buFont typeface="Courier New" panose="020B0604020202020204" pitchFamily="34" charset="0"/>
              <a:buChar char="o"/>
            </a:pPr>
            <a:endParaRPr lang="pt-BR"/>
          </a:p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06E12C-9C39-F404-BE17-31CCB95E1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2628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03DEF1-1C7E-CC14-B879-85910A445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8220E57-152B-9B51-6511-2CEC07E0C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26</a:t>
            </a:fld>
            <a:endParaRPr lang="de-DE"/>
          </a:p>
        </p:txBody>
      </p:sp>
      <p:pic>
        <p:nvPicPr>
          <p:cNvPr id="5" name="Picture 4" descr="A diagram of a system&#10;&#10;AI-generated content may be incorrect.">
            <a:extLst>
              <a:ext uri="{FF2B5EF4-FFF2-40B4-BE49-F238E27FC236}">
                <a16:creationId xmlns:a16="http://schemas.microsoft.com/office/drawing/2014/main" id="{B4FD68F8-8930-518D-9CA7-75436666E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73" y="494453"/>
            <a:ext cx="11717548" cy="525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0521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BE9AE-F8C5-6439-86AB-DC3AD8BDB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DA9275F5-F7F7-636C-CD37-29CEA7422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Prática: demonstração de um nó ROS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1B006061-2755-E91A-0057-8B827AD8B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3412"/>
            <a:ext cx="10515600" cy="42116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Vamos ver como é lançar um nó ROS de verdade...</a:t>
            </a:r>
          </a:p>
          <a:p>
            <a:r>
              <a:rPr lang="pt-BR" dirty="0"/>
              <a:t>CLI: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pt-BR" dirty="0"/>
          </a:p>
          <a:p>
            <a:endParaRPr lang="pt-BR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pt-BR" dirty="0"/>
              <a:t>Em outro terminal:</a:t>
            </a:r>
          </a:p>
          <a:p>
            <a:endParaRPr lang="pt-BR" dirty="0"/>
          </a:p>
          <a:p>
            <a:pPr lvl="1">
              <a:buFont typeface="Courier New" panose="020B0604020202020204" pitchFamily="34" charset="0"/>
              <a:buChar char="o"/>
            </a:pPr>
            <a:endParaRPr lang="pt-BR" dirty="0"/>
          </a:p>
          <a:p>
            <a:r>
              <a:rPr lang="pt-BR" dirty="0"/>
              <a:t>Para ver a rede de comunicação, em (mais um) terminal:</a:t>
            </a:r>
            <a:endParaRPr lang="en-US" dirty="0"/>
          </a:p>
          <a:p>
            <a:pPr lvl="1">
              <a:buFont typeface="Courier New,monospace" panose="020B0604020202020204" pitchFamily="34" charset="0"/>
              <a:buChar char="o"/>
            </a:pPr>
            <a:endParaRPr lang="pt-BR" dirty="0"/>
          </a:p>
          <a:p>
            <a:pPr lvl="1">
              <a:buFont typeface="Courier New" panose="020B0604020202020204" pitchFamily="34" charset="0"/>
              <a:buChar char="o"/>
            </a:pPr>
            <a:endParaRPr lang="pt-BR" dirty="0"/>
          </a:p>
          <a:p>
            <a:endParaRPr lang="pt-B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B4DB84-3EA1-8F63-96B8-19D5D51979E0}"/>
              </a:ext>
            </a:extLst>
          </p:cNvPr>
          <p:cNvSpPr/>
          <p:nvPr/>
        </p:nvSpPr>
        <p:spPr>
          <a:xfrm>
            <a:off x="1629865" y="3031719"/>
            <a:ext cx="6206542" cy="5492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2400" dirty="0">
                <a:solidFill>
                  <a:srgbClr val="000000"/>
                </a:solidFill>
                <a:latin typeface="Consolas"/>
              </a:rPr>
              <a:t>ros2 </a:t>
            </a:r>
            <a:r>
              <a:rPr lang="pt-BR" sz="2400" dirty="0" err="1">
                <a:solidFill>
                  <a:srgbClr val="000000"/>
                </a:solidFill>
                <a:latin typeface="Consolas"/>
              </a:rPr>
              <a:t>run</a:t>
            </a:r>
            <a:r>
              <a:rPr lang="pt-BR" sz="2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pt-BR" sz="2400" dirty="0" err="1">
                <a:solidFill>
                  <a:srgbClr val="000000"/>
                </a:solidFill>
                <a:latin typeface="Consolas"/>
              </a:rPr>
              <a:t>demo_nodes_cpp</a:t>
            </a:r>
            <a:r>
              <a:rPr lang="pt-BR" sz="2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pt-BR" sz="2400" dirty="0" err="1">
                <a:solidFill>
                  <a:srgbClr val="000000"/>
                </a:solidFill>
                <a:latin typeface="Consolas"/>
              </a:rPr>
              <a:t>talker</a:t>
            </a:r>
            <a:r>
              <a:rPr lang="pt-BR" sz="2400" dirty="0">
                <a:solidFill>
                  <a:srgbClr val="000000"/>
                </a:solidFill>
                <a:latin typeface="Consolas"/>
              </a:rPr>
              <a:t> </a:t>
            </a:r>
          </a:p>
          <a:p>
            <a:pPr algn="ctr"/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8E24576-378B-28B4-8AAA-0E233A9FAC9F}"/>
              </a:ext>
            </a:extLst>
          </p:cNvPr>
          <p:cNvSpPr/>
          <p:nvPr/>
        </p:nvSpPr>
        <p:spPr>
          <a:xfrm>
            <a:off x="1629864" y="4220439"/>
            <a:ext cx="6206543" cy="5492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2400" b="0" i="0" u="none" strike="noStrike" baseline="0" dirty="0">
                <a:solidFill>
                  <a:srgbClr val="000000"/>
                </a:solidFill>
                <a:latin typeface="Consolas"/>
              </a:rPr>
              <a:t>ros2 </a:t>
            </a:r>
            <a:r>
              <a:rPr lang="pt-BR" sz="2400" b="0" i="0" u="none" strike="noStrike" baseline="0" dirty="0" err="1">
                <a:solidFill>
                  <a:srgbClr val="000000"/>
                </a:solidFill>
                <a:latin typeface="Consolas"/>
              </a:rPr>
              <a:t>run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pt-BR" sz="2400" b="0" i="0" u="none" strike="noStrike" baseline="0" dirty="0" err="1">
                <a:solidFill>
                  <a:srgbClr val="000000"/>
                </a:solidFill>
                <a:latin typeface="Consolas"/>
              </a:rPr>
              <a:t>demo_nodes_cpp</a:t>
            </a:r>
            <a:r>
              <a:rPr lang="pt-BR" sz="2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pt-BR" sz="2400" dirty="0" err="1">
                <a:solidFill>
                  <a:srgbClr val="000000"/>
                </a:solidFill>
                <a:latin typeface="Consolas"/>
              </a:rPr>
              <a:t>listener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Consolas"/>
              </a:rPr>
              <a:t> </a:t>
            </a:r>
            <a:r>
              <a:rPr lang="en-US" sz="2400" b="0" i="0" dirty="0">
                <a:latin typeface="Consolas"/>
              </a:rPr>
              <a:t>​</a:t>
            </a:r>
            <a:endParaRPr lang="pt-BR" sz="2400" dirty="0">
              <a:latin typeface="Consolas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1CA3B838-D7CA-02E5-9164-D6BCA65F38E6}"/>
              </a:ext>
            </a:extLst>
          </p:cNvPr>
          <p:cNvSpPr/>
          <p:nvPr/>
        </p:nvSpPr>
        <p:spPr>
          <a:xfrm>
            <a:off x="1629866" y="5454784"/>
            <a:ext cx="6206541" cy="5492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2400" err="1">
                <a:solidFill>
                  <a:srgbClr val="000000"/>
                </a:solidFill>
                <a:latin typeface="Consolas"/>
              </a:rPr>
              <a:t>rqt</a:t>
            </a:r>
            <a:r>
              <a:rPr lang="pt-BR" sz="2400" b="0" i="0" u="none" strike="noStrike" baseline="0" err="1">
                <a:solidFill>
                  <a:srgbClr val="000000"/>
                </a:solidFill>
                <a:latin typeface="Consolas"/>
              </a:rPr>
              <a:t>_</a:t>
            </a:r>
            <a:r>
              <a:rPr lang="pt-BR" sz="2400" err="1">
                <a:solidFill>
                  <a:srgbClr val="000000"/>
                </a:solidFill>
                <a:latin typeface="Consolas"/>
              </a:rPr>
              <a:t>graph</a:t>
            </a:r>
            <a:r>
              <a:rPr lang="pt-BR" sz="2400">
                <a:solidFill>
                  <a:srgbClr val="000000"/>
                </a:solidFill>
                <a:latin typeface="Consolas"/>
              </a:rPr>
              <a:t> &amp;</a:t>
            </a:r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3B49964-795F-EE6B-F84C-731842CC4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27</a:t>
            </a:fld>
            <a:endParaRPr lang="de-DE"/>
          </a:p>
        </p:txBody>
      </p:sp>
      <p:pic>
        <p:nvPicPr>
          <p:cNvPr id="9" name="Gráfico 8" descr="Cmd Terminal com preenchimento sólido">
            <a:extLst>
              <a:ext uri="{FF2B5EF4-FFF2-40B4-BE49-F238E27FC236}">
                <a16:creationId xmlns:a16="http://schemas.microsoft.com/office/drawing/2014/main" id="{6721F486-E240-9BE5-4815-2795CA8F8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66248" y="893160"/>
            <a:ext cx="1379664" cy="137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863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3828A-2BBC-3994-A3EA-3A8B8140A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EA206C42-AA47-4FE0-2E41-19B78A240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Prática: </a:t>
            </a:r>
            <a:r>
              <a:rPr lang="pt-BR" err="1"/>
              <a:t>turtlesim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134ADB2C-9152-C71C-837A-0A2B6B2AD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3412"/>
            <a:ext cx="10515600" cy="42116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CLI: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pt-BR"/>
          </a:p>
          <a:p>
            <a:endParaRPr lang="pt-BR"/>
          </a:p>
          <a:p>
            <a:pPr lvl="1">
              <a:buFont typeface="Courier New" panose="020B0604020202020204" pitchFamily="34" charset="0"/>
              <a:buChar char="o"/>
            </a:pPr>
            <a:r>
              <a:rPr lang="pt-BR"/>
              <a:t>Em outro terminal:</a:t>
            </a:r>
          </a:p>
          <a:p>
            <a:endParaRPr lang="pt-BR"/>
          </a:p>
          <a:p>
            <a:pPr lvl="1">
              <a:buFont typeface="Courier New" panose="020B0604020202020204" pitchFamily="34" charset="0"/>
              <a:buChar char="o"/>
            </a:pPr>
            <a:endParaRPr lang="pt-BR"/>
          </a:p>
          <a:p>
            <a:r>
              <a:rPr lang="pt-BR"/>
              <a:t>Para ver nós e tópicos: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5F3130-097E-B28B-8128-124F20405EF7}"/>
              </a:ext>
            </a:extLst>
          </p:cNvPr>
          <p:cNvSpPr/>
          <p:nvPr/>
        </p:nvSpPr>
        <p:spPr>
          <a:xfrm>
            <a:off x="1640027" y="2600904"/>
            <a:ext cx="6562142" cy="5492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2400">
                <a:solidFill>
                  <a:srgbClr val="000000"/>
                </a:solidFill>
                <a:latin typeface="Consolas"/>
              </a:rPr>
              <a:t>ros2 </a:t>
            </a:r>
            <a:r>
              <a:rPr lang="pt-BR" sz="2400" err="1">
                <a:solidFill>
                  <a:srgbClr val="000000"/>
                </a:solidFill>
                <a:latin typeface="Consolas"/>
              </a:rPr>
              <a:t>run</a:t>
            </a:r>
            <a:r>
              <a:rPr lang="pt-BR" sz="2400">
                <a:solidFill>
                  <a:srgbClr val="000000"/>
                </a:solidFill>
                <a:latin typeface="Consolas"/>
              </a:rPr>
              <a:t> </a:t>
            </a:r>
            <a:r>
              <a:rPr lang="pt-BR" sz="2400" err="1">
                <a:solidFill>
                  <a:srgbClr val="000000"/>
                </a:solidFill>
                <a:latin typeface="Consolas"/>
              </a:rPr>
              <a:t>turtlesim</a:t>
            </a:r>
            <a:r>
              <a:rPr lang="pt-BR" sz="2400">
                <a:solidFill>
                  <a:srgbClr val="000000"/>
                </a:solidFill>
                <a:latin typeface="Consolas"/>
              </a:rPr>
              <a:t> </a:t>
            </a:r>
            <a:r>
              <a:rPr lang="pt-BR" sz="2400" err="1">
                <a:solidFill>
                  <a:srgbClr val="000000"/>
                </a:solidFill>
                <a:latin typeface="Consolas"/>
              </a:rPr>
              <a:t>turtlesim_node</a:t>
            </a:r>
          </a:p>
          <a:p>
            <a:pPr algn="ctr"/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7A3258A-1D97-6870-7B2B-D46039249E1E}"/>
              </a:ext>
            </a:extLst>
          </p:cNvPr>
          <p:cNvSpPr/>
          <p:nvPr/>
        </p:nvSpPr>
        <p:spPr>
          <a:xfrm>
            <a:off x="1629866" y="3814484"/>
            <a:ext cx="6572303" cy="5492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2400" b="0" i="0" u="none" strike="noStrike" baseline="0">
                <a:solidFill>
                  <a:srgbClr val="000000"/>
                </a:solidFill>
                <a:latin typeface="Consolas"/>
              </a:rPr>
              <a:t>ros2 </a:t>
            </a:r>
            <a:r>
              <a:rPr lang="pt-BR" sz="2400" b="0" i="0" u="none" strike="noStrike" baseline="0" err="1">
                <a:solidFill>
                  <a:srgbClr val="000000"/>
                </a:solidFill>
                <a:latin typeface="Consolas"/>
              </a:rPr>
              <a:t>run</a:t>
            </a:r>
            <a:r>
              <a:rPr lang="pt-BR" sz="2400" b="0" i="0" u="none" strike="noStrike" baseline="0">
                <a:solidFill>
                  <a:srgbClr val="000000"/>
                </a:solidFill>
                <a:latin typeface="Consolas"/>
              </a:rPr>
              <a:t> </a:t>
            </a:r>
            <a:r>
              <a:rPr lang="pt-BR" sz="2400" err="1">
                <a:solidFill>
                  <a:srgbClr val="000000"/>
                </a:solidFill>
                <a:latin typeface="Consolas"/>
              </a:rPr>
              <a:t>turtlesim</a:t>
            </a:r>
            <a:r>
              <a:rPr lang="pt-BR" sz="2400">
                <a:solidFill>
                  <a:srgbClr val="000000"/>
                </a:solidFill>
                <a:latin typeface="Consolas"/>
              </a:rPr>
              <a:t> </a:t>
            </a:r>
            <a:r>
              <a:rPr lang="pt-BR" sz="2400" err="1">
                <a:solidFill>
                  <a:srgbClr val="000000"/>
                </a:solidFill>
                <a:latin typeface="Consolas"/>
              </a:rPr>
              <a:t>turtle_teleop_key</a:t>
            </a:r>
            <a:r>
              <a:rPr lang="pt-BR" sz="2400">
                <a:solidFill>
                  <a:srgbClr val="000000"/>
                </a:solidFill>
                <a:latin typeface="Consolas"/>
              </a:rPr>
              <a:t> </a:t>
            </a:r>
            <a:endParaRPr lang="en-US" sz="2400">
              <a:latin typeface="Consolas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B78F034-1262-688D-E461-72E5076AA8D5}"/>
              </a:ext>
            </a:extLst>
          </p:cNvPr>
          <p:cNvSpPr/>
          <p:nvPr/>
        </p:nvSpPr>
        <p:spPr>
          <a:xfrm>
            <a:off x="1629866" y="5028064"/>
            <a:ext cx="6572303" cy="10165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2400">
                <a:solidFill>
                  <a:srgbClr val="000000"/>
                </a:solidFill>
                <a:latin typeface="Consolas"/>
              </a:rPr>
              <a:t>ros2 node </a:t>
            </a:r>
            <a:r>
              <a:rPr lang="pt-BR" sz="2400" err="1">
                <a:solidFill>
                  <a:srgbClr val="000000"/>
                </a:solidFill>
                <a:latin typeface="Consolas"/>
              </a:rPr>
              <a:t>list</a:t>
            </a:r>
            <a:endParaRPr lang="pt-BR" sz="2400">
              <a:solidFill>
                <a:srgbClr val="000000"/>
              </a:solidFill>
              <a:latin typeface="Consolas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2400">
                <a:solidFill>
                  <a:srgbClr val="000000"/>
                </a:solidFill>
                <a:latin typeface="Consolas"/>
              </a:rPr>
              <a:t>ros2 </a:t>
            </a:r>
            <a:r>
              <a:rPr lang="pt-BR" sz="2400" err="1">
                <a:solidFill>
                  <a:srgbClr val="000000"/>
                </a:solidFill>
                <a:latin typeface="Consolas"/>
              </a:rPr>
              <a:t>topic</a:t>
            </a:r>
            <a:r>
              <a:rPr lang="pt-BR" sz="2400">
                <a:solidFill>
                  <a:srgbClr val="000000"/>
                </a:solidFill>
                <a:latin typeface="Consolas"/>
              </a:rPr>
              <a:t> </a:t>
            </a:r>
            <a:r>
              <a:rPr lang="pt-BR" sz="2400" err="1">
                <a:solidFill>
                  <a:srgbClr val="000000"/>
                </a:solidFill>
                <a:latin typeface="Consolas"/>
              </a:rPr>
              <a:t>list</a:t>
            </a:r>
            <a:endParaRPr lang="pt-BR" sz="240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22B4ECB-11AE-660B-34BF-25E62296D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28</a:t>
            </a:fld>
            <a:endParaRPr lang="de-DE"/>
          </a:p>
        </p:txBody>
      </p:sp>
      <p:pic>
        <p:nvPicPr>
          <p:cNvPr id="9" name="Imagem 8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46DD379E-B97F-9FFC-C14F-8AC09D1EA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570" y="2527548"/>
            <a:ext cx="3330246" cy="351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3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897CEAC5-BA12-7447-8EE2-964BC78CACC9}"/>
              </a:ext>
            </a:extLst>
          </p:cNvPr>
          <p:cNvSpPr/>
          <p:nvPr/>
        </p:nvSpPr>
        <p:spPr>
          <a:xfrm>
            <a:off x="356616" y="2359152"/>
            <a:ext cx="5614416" cy="4224528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5418388-DD05-D6BA-A431-A842D83D4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BÔNUS: Recursos de ROS e ROBÓTICA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D2454E-6B4E-58D5-1633-73A3FE3D7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41" y="2503772"/>
            <a:ext cx="5459194" cy="3101983"/>
          </a:xfrm>
        </p:spPr>
        <p:txBody>
          <a:bodyPr/>
          <a:lstStyle/>
          <a:p>
            <a:r>
              <a:rPr lang="pt-BR">
                <a:solidFill>
                  <a:schemeClr val="bg1"/>
                </a:solidFill>
              </a:rPr>
              <a:t>Livros:</a:t>
            </a:r>
          </a:p>
          <a:p>
            <a:pPr lvl="1"/>
            <a:r>
              <a:rPr lang="pt-BR" i="1" err="1">
                <a:solidFill>
                  <a:schemeClr val="bg1"/>
                </a:solidFill>
              </a:rPr>
              <a:t>Robot</a:t>
            </a:r>
            <a:r>
              <a:rPr lang="pt-BR" i="1">
                <a:solidFill>
                  <a:schemeClr val="bg1"/>
                </a:solidFill>
              </a:rPr>
              <a:t> </a:t>
            </a:r>
            <a:r>
              <a:rPr lang="pt-BR" i="1" err="1">
                <a:solidFill>
                  <a:schemeClr val="bg1"/>
                </a:solidFill>
              </a:rPr>
              <a:t>Operating</a:t>
            </a:r>
            <a:r>
              <a:rPr lang="pt-BR" i="1">
                <a:solidFill>
                  <a:schemeClr val="bg1"/>
                </a:solidFill>
              </a:rPr>
              <a:t> System (ROS): The Complete </a:t>
            </a:r>
            <a:r>
              <a:rPr lang="pt-BR" i="1" err="1">
                <a:solidFill>
                  <a:schemeClr val="bg1"/>
                </a:solidFill>
              </a:rPr>
              <a:t>Reference</a:t>
            </a:r>
            <a:r>
              <a:rPr lang="pt-BR" i="1">
                <a:solidFill>
                  <a:schemeClr val="bg1"/>
                </a:solidFill>
              </a:rPr>
              <a:t>, </a:t>
            </a:r>
            <a:r>
              <a:rPr lang="pt-BR">
                <a:solidFill>
                  <a:schemeClr val="bg1"/>
                </a:solidFill>
              </a:rPr>
              <a:t>2016</a:t>
            </a:r>
          </a:p>
          <a:p>
            <a:pPr lvl="1"/>
            <a:r>
              <a:rPr lang="pt-BR" i="1">
                <a:solidFill>
                  <a:schemeClr val="bg1"/>
                </a:solidFill>
              </a:rPr>
              <a:t>A </a:t>
            </a:r>
            <a:r>
              <a:rPr lang="pt-BR" i="1" err="1">
                <a:solidFill>
                  <a:schemeClr val="bg1"/>
                </a:solidFill>
              </a:rPr>
              <a:t>concise</a:t>
            </a:r>
            <a:r>
              <a:rPr lang="pt-BR" i="1">
                <a:solidFill>
                  <a:schemeClr val="bg1"/>
                </a:solidFill>
              </a:rPr>
              <a:t> </a:t>
            </a:r>
            <a:r>
              <a:rPr lang="pt-BR" i="1" err="1">
                <a:solidFill>
                  <a:schemeClr val="bg1"/>
                </a:solidFill>
              </a:rPr>
              <a:t>introduction</a:t>
            </a:r>
            <a:r>
              <a:rPr lang="pt-BR" i="1">
                <a:solidFill>
                  <a:schemeClr val="bg1"/>
                </a:solidFill>
              </a:rPr>
              <a:t> </a:t>
            </a:r>
            <a:r>
              <a:rPr lang="pt-BR" i="1" err="1">
                <a:solidFill>
                  <a:schemeClr val="bg1"/>
                </a:solidFill>
              </a:rPr>
              <a:t>Robot</a:t>
            </a:r>
            <a:r>
              <a:rPr lang="pt-BR" i="1">
                <a:solidFill>
                  <a:schemeClr val="bg1"/>
                </a:solidFill>
              </a:rPr>
              <a:t> </a:t>
            </a:r>
            <a:r>
              <a:rPr lang="pt-BR" i="1" err="1">
                <a:solidFill>
                  <a:schemeClr val="bg1"/>
                </a:solidFill>
              </a:rPr>
              <a:t>Programming</a:t>
            </a:r>
            <a:r>
              <a:rPr lang="pt-BR" i="1">
                <a:solidFill>
                  <a:schemeClr val="bg1"/>
                </a:solidFill>
              </a:rPr>
              <a:t> </a:t>
            </a:r>
            <a:r>
              <a:rPr lang="pt-BR" i="1" err="1">
                <a:solidFill>
                  <a:schemeClr val="bg1"/>
                </a:solidFill>
              </a:rPr>
              <a:t>with</a:t>
            </a:r>
            <a:r>
              <a:rPr lang="pt-BR" i="1">
                <a:solidFill>
                  <a:schemeClr val="bg1"/>
                </a:solidFill>
              </a:rPr>
              <a:t> ROS 2, </a:t>
            </a:r>
            <a:r>
              <a:rPr lang="pt-BR">
                <a:solidFill>
                  <a:schemeClr val="bg1"/>
                </a:solidFill>
              </a:rPr>
              <a:t>2022</a:t>
            </a:r>
          </a:p>
          <a:p>
            <a:pPr lvl="1"/>
            <a:r>
              <a:rPr lang="pt-BR" i="1" err="1">
                <a:solidFill>
                  <a:schemeClr val="bg1"/>
                </a:solidFill>
              </a:rPr>
              <a:t>Modern</a:t>
            </a:r>
            <a:r>
              <a:rPr lang="pt-BR" i="1">
                <a:solidFill>
                  <a:schemeClr val="bg1"/>
                </a:solidFill>
              </a:rPr>
              <a:t> </a:t>
            </a:r>
            <a:r>
              <a:rPr lang="pt-BR" i="1" err="1">
                <a:solidFill>
                  <a:schemeClr val="bg1"/>
                </a:solidFill>
              </a:rPr>
              <a:t>Robotics</a:t>
            </a:r>
            <a:r>
              <a:rPr lang="pt-BR" i="1">
                <a:solidFill>
                  <a:schemeClr val="bg1"/>
                </a:solidFill>
              </a:rPr>
              <a:t>: </a:t>
            </a:r>
            <a:r>
              <a:rPr lang="pt-BR" i="1" err="1">
                <a:solidFill>
                  <a:schemeClr val="bg1"/>
                </a:solidFill>
              </a:rPr>
              <a:t>Mechanics</a:t>
            </a:r>
            <a:r>
              <a:rPr lang="pt-BR" i="1">
                <a:solidFill>
                  <a:schemeClr val="bg1"/>
                </a:solidFill>
              </a:rPr>
              <a:t>, Planning </a:t>
            </a:r>
            <a:r>
              <a:rPr lang="pt-BR" i="1" err="1">
                <a:solidFill>
                  <a:schemeClr val="bg1"/>
                </a:solidFill>
              </a:rPr>
              <a:t>and</a:t>
            </a:r>
            <a:r>
              <a:rPr lang="pt-BR" i="1">
                <a:solidFill>
                  <a:schemeClr val="bg1"/>
                </a:solidFill>
              </a:rPr>
              <a:t> </a:t>
            </a:r>
            <a:r>
              <a:rPr lang="pt-BR" i="1" err="1">
                <a:solidFill>
                  <a:schemeClr val="bg1"/>
                </a:solidFill>
              </a:rPr>
              <a:t>Control</a:t>
            </a:r>
            <a:r>
              <a:rPr lang="pt-BR" i="1">
                <a:solidFill>
                  <a:schemeClr val="bg1"/>
                </a:solidFill>
              </a:rPr>
              <a:t>, 2017</a:t>
            </a:r>
          </a:p>
          <a:p>
            <a:pPr lvl="1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5678401-70D6-CE8F-539B-3B0BA37B5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29</a:t>
            </a:fld>
            <a:endParaRPr lang="de-DE"/>
          </a:p>
        </p:txBody>
      </p:sp>
      <p:pic>
        <p:nvPicPr>
          <p:cNvPr id="6" name="Imagem 5" descr="Interface gráfica do usuário, Texto&#10;&#10;O conteúdo gerado por IA pode estar incorreto.">
            <a:extLst>
              <a:ext uri="{FF2B5EF4-FFF2-40B4-BE49-F238E27FC236}">
                <a16:creationId xmlns:a16="http://schemas.microsoft.com/office/drawing/2014/main" id="{616B8AB5-0763-577A-3B5B-588C995933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53" y="4204509"/>
            <a:ext cx="1408176" cy="2119927"/>
          </a:xfrm>
          <a:prstGeom prst="rect">
            <a:avLst/>
          </a:prstGeom>
        </p:spPr>
      </p:pic>
      <p:pic>
        <p:nvPicPr>
          <p:cNvPr id="8" name="Imagem 7" descr="Uma imagem contendo Diagrama&#10;&#10;O conteúdo gerado por IA pode estar incorreto.">
            <a:extLst>
              <a:ext uri="{FF2B5EF4-FFF2-40B4-BE49-F238E27FC236}">
                <a16:creationId xmlns:a16="http://schemas.microsoft.com/office/drawing/2014/main" id="{3160BC34-96E0-5158-A925-681EAE696D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872" y="4204509"/>
            <a:ext cx="1486631" cy="2123759"/>
          </a:xfrm>
          <a:prstGeom prst="rect">
            <a:avLst/>
          </a:prstGeom>
        </p:spPr>
      </p:pic>
      <p:pic>
        <p:nvPicPr>
          <p:cNvPr id="10" name="Imagem 9" descr="Texto&#10;&#10;O conteúdo gerado por IA pode estar incorreto.">
            <a:extLst>
              <a:ext uri="{FF2B5EF4-FFF2-40B4-BE49-F238E27FC236}">
                <a16:creationId xmlns:a16="http://schemas.microsoft.com/office/drawing/2014/main" id="{BFA98CFE-25FD-18A2-B417-39F984861F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26" y="4187953"/>
            <a:ext cx="1486631" cy="2142120"/>
          </a:xfrm>
          <a:prstGeom prst="rect">
            <a:avLst/>
          </a:prstGeom>
        </p:spPr>
      </p:pic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895583A1-4607-9619-7803-9CB6A6FEF6EA}"/>
              </a:ext>
            </a:extLst>
          </p:cNvPr>
          <p:cNvSpPr txBox="1">
            <a:spLocks/>
          </p:cNvSpPr>
          <p:nvPr/>
        </p:nvSpPr>
        <p:spPr>
          <a:xfrm>
            <a:off x="6373369" y="2503773"/>
            <a:ext cx="4544567" cy="36227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>
                <a:solidFill>
                  <a:schemeClr val="tx1"/>
                </a:solidFill>
              </a:rPr>
              <a:t>Notas de aula:</a:t>
            </a:r>
          </a:p>
          <a:p>
            <a:pPr lvl="1"/>
            <a:r>
              <a:rPr lang="pt-BR">
                <a:solidFill>
                  <a:schemeClr val="tx1"/>
                </a:solidFill>
              </a:rPr>
              <a:t>Introdução à Robótica: </a:t>
            </a:r>
            <a:r>
              <a:rPr lang="pt-BR">
                <a:solidFill>
                  <a:schemeClr val="tx1"/>
                </a:solidFill>
                <a:hlinkClick r:id="rId5"/>
              </a:rPr>
              <a:t>https://www.ece.ufrgs.br/~fetter/eng10026/</a:t>
            </a:r>
            <a:endParaRPr lang="pt-BR">
              <a:solidFill>
                <a:schemeClr val="tx1"/>
              </a:solidFill>
            </a:endParaRPr>
          </a:p>
          <a:p>
            <a:pPr lvl="1"/>
            <a:r>
              <a:rPr lang="pt-BR">
                <a:solidFill>
                  <a:schemeClr val="tx1"/>
                </a:solidFill>
              </a:rPr>
              <a:t>Robótica móvel: </a:t>
            </a:r>
            <a:r>
              <a:rPr lang="pt-BR">
                <a:solidFill>
                  <a:schemeClr val="tx1"/>
                </a:solidFill>
                <a:hlinkClick r:id="rId6"/>
              </a:rPr>
              <a:t>https://www.ece.ufrgs.br/~fetter/eng10054/</a:t>
            </a:r>
            <a:endParaRPr lang="pt-BR">
              <a:solidFill>
                <a:schemeClr val="tx1"/>
              </a:solidFill>
            </a:endParaRPr>
          </a:p>
          <a:p>
            <a:r>
              <a:rPr lang="pt-BR">
                <a:solidFill>
                  <a:schemeClr val="tx1"/>
                </a:solidFill>
              </a:rPr>
              <a:t>Documentação e tutoriais online</a:t>
            </a:r>
          </a:p>
          <a:p>
            <a:pPr lvl="1"/>
            <a:r>
              <a:rPr lang="pt-BR" i="1">
                <a:solidFill>
                  <a:srgbClr val="00B0F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 do ROS 2 </a:t>
            </a:r>
            <a:r>
              <a:rPr lang="pt-BR" i="1" err="1">
                <a:solidFill>
                  <a:srgbClr val="00B0F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Jazzy</a:t>
            </a:r>
            <a:r>
              <a:rPr lang="pt-BR" i="1">
                <a:solidFill>
                  <a:srgbClr val="00B0F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Tutoriais</a:t>
            </a:r>
            <a:endParaRPr lang="pt-BR">
              <a:solidFill>
                <a:srgbClr val="00B0F0"/>
              </a:solidFill>
            </a:endParaRPr>
          </a:p>
          <a:p>
            <a:pPr lvl="1"/>
            <a:r>
              <a:rPr lang="pt-BR" i="1">
                <a:solidFill>
                  <a:srgbClr val="00B0F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 do ros2_control</a:t>
            </a:r>
            <a:endParaRPr lang="pt-BR">
              <a:solidFill>
                <a:srgbClr val="00B0F0"/>
              </a:solidFill>
            </a:endParaRPr>
          </a:p>
          <a:p>
            <a:pPr lvl="1"/>
            <a:r>
              <a:rPr lang="pt-BR" i="1">
                <a:solidFill>
                  <a:srgbClr val="00B0F0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 do nav2</a:t>
            </a:r>
            <a:endParaRPr lang="pt-BR" i="1">
              <a:solidFill>
                <a:srgbClr val="00B0F0"/>
              </a:solidFill>
            </a:endParaRPr>
          </a:p>
          <a:p>
            <a:pPr lvl="1"/>
            <a:r>
              <a:rPr lang="pt-BR" i="1">
                <a:solidFill>
                  <a:schemeClr val="tx1"/>
                </a:solidFill>
              </a:rPr>
              <a:t>Wiki do ROS: </a:t>
            </a:r>
            <a:r>
              <a:rPr lang="pt-BR" i="1">
                <a:solidFill>
                  <a:srgbClr val="00B0F0"/>
                </a:solidFill>
                <a:hlinkClick r:id="rId10"/>
              </a:rPr>
              <a:t>https://wiki.ros.org/ROS/Tutorials</a:t>
            </a:r>
            <a:endParaRPr lang="pt-BR" i="1">
              <a:solidFill>
                <a:srgbClr val="00B0F0"/>
              </a:solidFill>
            </a:endParaRPr>
          </a:p>
          <a:p>
            <a:pPr lvl="1"/>
            <a:r>
              <a:rPr lang="pt-BR" i="1">
                <a:solidFill>
                  <a:schemeClr val="tx1"/>
                </a:solidFill>
              </a:rPr>
              <a:t>Stack </a:t>
            </a:r>
            <a:r>
              <a:rPr lang="pt-BR" i="1" err="1">
                <a:solidFill>
                  <a:schemeClr val="tx1"/>
                </a:solidFill>
              </a:rPr>
              <a:t>echange</a:t>
            </a:r>
            <a:r>
              <a:rPr lang="pt-BR" i="1">
                <a:solidFill>
                  <a:schemeClr val="tx1"/>
                </a:solidFill>
              </a:rPr>
              <a:t> de robótica:  Questões e respostas incluindo ROS. </a:t>
            </a:r>
            <a:r>
              <a:rPr lang="pt-BR" i="1">
                <a:solidFill>
                  <a:schemeClr val="tx1"/>
                </a:solidFill>
                <a:hlinkClick r:id="rId11"/>
              </a:rPr>
              <a:t>https://robotics.stackexchange.com/</a:t>
            </a:r>
            <a:endParaRPr lang="pt-BR" i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368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F7112-07D3-2DC8-AAC9-95624C46A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28B621-474A-B1C0-B239-912ACA09F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Objetivo do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304E46-BA0C-2C23-5E84-CE82C5AE0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1438"/>
            <a:ext cx="10515600" cy="25026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Introdução ao ROS</a:t>
            </a:r>
          </a:p>
          <a:p>
            <a:r>
              <a:rPr lang="pt-BR" dirty="0"/>
              <a:t>Ser capaz de começar os primeiros projetos</a:t>
            </a:r>
          </a:p>
          <a:p>
            <a:r>
              <a:rPr lang="pt-BR" dirty="0"/>
              <a:t>Entender quando usar o framework</a:t>
            </a:r>
          </a:p>
          <a:p>
            <a:r>
              <a:rPr lang="pt-BR" dirty="0"/>
              <a:t>Modelar um sistema com a ferramenta</a:t>
            </a:r>
          </a:p>
          <a:p>
            <a:r>
              <a:rPr lang="pt-BR" dirty="0"/>
              <a:t>Conhecer os principais pacotes</a:t>
            </a:r>
          </a:p>
          <a:p>
            <a:r>
              <a:rPr lang="pt-BR" dirty="0"/>
              <a:t>Usar ferramentas de simulação e visualização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F11DFC7-3CC2-48DB-8C96-3F48AD8BA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3930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14AF8-CFB2-D33D-C113-E57F4432B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4DD5E8-5549-A0F8-BACC-48E83831B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Pré-requisitos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EAE426-D744-7B10-00E3-4114F2FA5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0279"/>
            <a:ext cx="10515600" cy="118872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pt-BR" sz="2000" dirty="0"/>
              <a:t>Entender conceitos de Programação Orientada a Objeto (POO):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BR" sz="1800" dirty="0"/>
              <a:t>Em específico para C++</a:t>
            </a:r>
          </a:p>
          <a:p>
            <a:r>
              <a:rPr lang="pt-BR" sz="2000" dirty="0"/>
              <a:t>Familiaridade com OS Linux</a:t>
            </a:r>
          </a:p>
          <a:p>
            <a:endParaRPr lang="pt-BR" sz="2000" dirty="0"/>
          </a:p>
          <a:p>
            <a:endParaRPr lang="pt-BR" sz="20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428DC06-3525-F5C5-DD11-4F1F14060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7306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81BDF-45CA-A74D-CC61-24715B054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F94B8B-6FBC-B6CA-940A-581442748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Na aula de hoje...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EA875A-CF1F-6608-7331-C94027EBD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2188"/>
            <a:ext cx="10515600" cy="32053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Apresentação</a:t>
            </a:r>
          </a:p>
          <a:p>
            <a:r>
              <a:rPr lang="pt-BR" dirty="0"/>
              <a:t>O quê é ROS?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BR" dirty="0"/>
              <a:t>Histórico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BR" dirty="0"/>
              <a:t>Por quê ROS?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BR" dirty="0"/>
              <a:t>Exemplos</a:t>
            </a:r>
          </a:p>
          <a:p>
            <a:r>
              <a:rPr lang="pt-BR" dirty="0"/>
              <a:t>Conceitos básicos de sistemas Linux e uso do terminal</a:t>
            </a:r>
          </a:p>
          <a:p>
            <a:r>
              <a:rPr lang="pt-BR" dirty="0"/>
              <a:t>Nós, tópicos e mensagens</a:t>
            </a:r>
          </a:p>
          <a:p>
            <a:r>
              <a:rPr lang="pt-BR" dirty="0"/>
              <a:t>Demonstração: </a:t>
            </a:r>
            <a:r>
              <a:rPr lang="pt-BR" dirty="0" err="1"/>
              <a:t>turtlesim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1C23BA6-0C5F-1334-A723-2940353FF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2935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C36FC-11D0-CCC0-D6CB-C2096FEAF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C2D96-D2E1-1E46-A688-69B8DB874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Nycolas</a:t>
            </a:r>
            <a:r>
              <a:rPr lang="pt-BR"/>
              <a:t> Ramires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600FC1-0ABA-9FE0-217A-77A548F43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4002"/>
            <a:ext cx="6733032" cy="25031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Bacharelado em Eng. Controle e Automação (UFRGS)</a:t>
            </a:r>
          </a:p>
          <a:p>
            <a:r>
              <a:rPr lang="pt-BR"/>
              <a:t>Programa de pós-graduação de engenharia elétrica (UFRGS)</a:t>
            </a:r>
          </a:p>
          <a:p>
            <a:r>
              <a:rPr lang="pt-BR"/>
              <a:t>TCC:  “Algoritmo de evasão para veículos aéreos não tripulados baseado em visão computacional”</a:t>
            </a:r>
          </a:p>
          <a:p>
            <a:r>
              <a:rPr lang="pt-BR"/>
              <a:t>Engenheiro de Sistema pela AEL Sistemas</a:t>
            </a:r>
          </a:p>
        </p:txBody>
      </p:sp>
      <p:pic>
        <p:nvPicPr>
          <p:cNvPr id="5" name="Imagem 4" descr="Homem sorrindo pousando para foto&#10;&#10;O conteúdo gerado por IA pode estar incorreto.">
            <a:extLst>
              <a:ext uri="{FF2B5EF4-FFF2-40B4-BE49-F238E27FC236}">
                <a16:creationId xmlns:a16="http://schemas.microsoft.com/office/drawing/2014/main" id="{B1CB1D12-ED3E-DBF2-CE77-03D023BDFC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748" y="2506197"/>
            <a:ext cx="2903201" cy="2903201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5EFD28D-2D69-8C8D-C23C-6BF63D535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8426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95700-26E2-AA10-3524-BA9D8DBD4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527E79-352B-DA6F-A04D-300278CB6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Gustavo Comerlato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56F25D-6A28-C82B-CF20-C0EC3C767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3318"/>
            <a:ext cx="10515600" cy="38817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Engenheiro Mecânico pela UFRGS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BR" dirty="0"/>
              <a:t>TCC: Modelagem Cinemática e Dinâmica de um Manipulador "</a:t>
            </a:r>
            <a:r>
              <a:rPr lang="pt-BR" dirty="0" err="1"/>
              <a:t>Snake-Arm</a:t>
            </a:r>
            <a:r>
              <a:rPr lang="pt-BR" dirty="0"/>
              <a:t>"</a:t>
            </a:r>
          </a:p>
          <a:p>
            <a:r>
              <a:rPr lang="pt-BR" dirty="0"/>
              <a:t>Mestrando em Engenharia Mecânica: PROMEC/UFRGS</a:t>
            </a:r>
          </a:p>
          <a:p>
            <a:r>
              <a:rPr lang="pt-BR" dirty="0"/>
              <a:t>Doutorando em Engenharia Elétrica: PPGEE/UFRGS &amp; UPHF(França)</a:t>
            </a:r>
          </a:p>
          <a:p>
            <a:r>
              <a:rPr lang="pt-BR" dirty="0"/>
              <a:t>Pesquisador nível M1 pelo LAMECC/UFRGS</a:t>
            </a:r>
          </a:p>
          <a:p>
            <a:endParaRPr lang="pt-BR" dirty="0"/>
          </a:p>
        </p:txBody>
      </p:sp>
      <p:pic>
        <p:nvPicPr>
          <p:cNvPr id="5" name="Imagem 4" descr="Mulher com cabelos longos&#10;&#10;O conteúdo gerado por IA pode estar incorreto.">
            <a:extLst>
              <a:ext uri="{FF2B5EF4-FFF2-40B4-BE49-F238E27FC236}">
                <a16:creationId xmlns:a16="http://schemas.microsoft.com/office/drawing/2014/main" id="{3BB6C5DD-0095-C7F9-AF34-70EC93B06C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748" y="2506197"/>
            <a:ext cx="2878649" cy="3007895"/>
          </a:xfrm>
          <a:prstGeom prst="rect">
            <a:avLst/>
          </a:prstGeo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7C804F1-5126-442B-0AD7-5F8DA21AA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5865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4C544CD-28EA-45FC-B2DC-74480CFF9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85B29C-E5D0-4F2C-B5BD-13B39F111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DB1D3D-72EB-B8DA-59AA-EAF6BDB13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1171" y="2681103"/>
            <a:ext cx="3363974" cy="1495794"/>
          </a:xfrm>
          <a:noFill/>
          <a:ln>
            <a:solidFill>
              <a:srgbClr val="FFFFFF"/>
            </a:solidFill>
          </a:ln>
        </p:spPr>
        <p:txBody>
          <a:bodyPr wrap="square"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Mas o quê é robótica?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9CF59C86-5FDC-067B-3116-0B543F3937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2038475"/>
              </p:ext>
            </p:extLst>
          </p:nvPr>
        </p:nvGraphicFramePr>
        <p:xfrm>
          <a:off x="920750" y="500514"/>
          <a:ext cx="5651500" cy="59965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52CA840-55D7-55E6-3DC1-37E349440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7306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D75E5-C322-3A9C-7B2B-BAA7B5B73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FFB9A-60C9-62F3-09C7-B0FD5E395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 o quê é ROS?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E88B5B-EE91-2BAA-FEC2-140584878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4328"/>
            <a:ext cx="6256216" cy="37407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b="1" dirty="0" err="1"/>
              <a:t>R</a:t>
            </a:r>
            <a:r>
              <a:rPr lang="pt-BR" dirty="0" err="1"/>
              <a:t>obot</a:t>
            </a:r>
            <a:r>
              <a:rPr lang="pt-BR" dirty="0"/>
              <a:t> </a:t>
            </a:r>
            <a:r>
              <a:rPr lang="pt-BR" b="1" dirty="0" err="1"/>
              <a:t>O</a:t>
            </a:r>
            <a:r>
              <a:rPr lang="pt-BR" dirty="0" err="1"/>
              <a:t>perating</a:t>
            </a:r>
            <a:r>
              <a:rPr lang="pt-BR" dirty="0"/>
              <a:t> </a:t>
            </a:r>
            <a:r>
              <a:rPr lang="pt-BR" b="1" dirty="0"/>
              <a:t>S</a:t>
            </a:r>
            <a:r>
              <a:rPr lang="pt-BR" dirty="0"/>
              <a:t>ystem</a:t>
            </a:r>
          </a:p>
          <a:p>
            <a:r>
              <a:rPr lang="pt-BR" dirty="0"/>
              <a:t>(</a:t>
            </a:r>
            <a:r>
              <a:rPr lang="pt-BR" dirty="0" err="1"/>
              <a:t>Pseudo</a:t>
            </a:r>
            <a:r>
              <a:rPr lang="pt-BR" dirty="0"/>
              <a:t>-)Sistema Operacional de Robôs de código aberto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BR" dirty="0"/>
              <a:t>É o middleware para robôs mais popular hoje em dia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pt-BR" dirty="0"/>
              <a:t>"</a:t>
            </a:r>
            <a:r>
              <a:rPr lang="pt-BR" i="1" dirty="0"/>
              <a:t>ROS: </a:t>
            </a:r>
            <a:r>
              <a:rPr lang="pt-BR" i="1" dirty="0" err="1"/>
              <a:t>an</a:t>
            </a:r>
            <a:r>
              <a:rPr lang="pt-BR" i="1" dirty="0"/>
              <a:t> open-</a:t>
            </a:r>
            <a:r>
              <a:rPr lang="pt-BR" i="1" dirty="0" err="1"/>
              <a:t>source</a:t>
            </a:r>
            <a:r>
              <a:rPr lang="pt-BR" i="1" dirty="0"/>
              <a:t> </a:t>
            </a:r>
            <a:r>
              <a:rPr lang="pt-BR" i="1" dirty="0" err="1"/>
              <a:t>Robot</a:t>
            </a:r>
            <a:r>
              <a:rPr lang="pt-BR" i="1" dirty="0"/>
              <a:t> </a:t>
            </a:r>
            <a:r>
              <a:rPr lang="pt-BR" i="1" dirty="0" err="1"/>
              <a:t>Operating</a:t>
            </a:r>
            <a:r>
              <a:rPr lang="pt-BR" i="1" dirty="0"/>
              <a:t> System</a:t>
            </a:r>
            <a:r>
              <a:rPr lang="pt-BR" dirty="0"/>
              <a:t>" tem &gt;14k citações no Google Scholar</a:t>
            </a:r>
          </a:p>
          <a:p>
            <a:pPr lvl="2">
              <a:buFont typeface="Wingdings"/>
              <a:buChar char="§"/>
            </a:pPr>
            <a:r>
              <a:rPr lang="pt-BR" dirty="0"/>
              <a:t>ABI </a:t>
            </a:r>
            <a:r>
              <a:rPr lang="pt-BR" dirty="0" err="1"/>
              <a:t>Research</a:t>
            </a:r>
            <a:r>
              <a:rPr lang="pt-BR" dirty="0"/>
              <a:t> estimou em 2019 que cerca de 55% dos robôs teriam pelo menos um pacote ROS no seu desenvolvimento até 2024</a:t>
            </a:r>
          </a:p>
        </p:txBody>
      </p:sp>
      <p:pic>
        <p:nvPicPr>
          <p:cNvPr id="5" name="Imagem 4" descr="File:Ros logo.svg - Wikimedia Commons">
            <a:extLst>
              <a:ext uri="{FF2B5EF4-FFF2-40B4-BE49-F238E27FC236}">
                <a16:creationId xmlns:a16="http://schemas.microsoft.com/office/drawing/2014/main" id="{0281EA99-1FC7-0F9F-029E-DD7556F33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416" y="2349230"/>
            <a:ext cx="4780960" cy="1333931"/>
          </a:xfrm>
          <a:prstGeom prst="rect">
            <a:avLst/>
          </a:prstGeom>
        </p:spPr>
      </p:pic>
      <p:pic>
        <p:nvPicPr>
          <p:cNvPr id="6" name="Imagem 5" descr="Imagem digital fictícia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5B2976FA-0BFD-A73F-C15A-9F896FA292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015" y="3878979"/>
            <a:ext cx="2696959" cy="2696959"/>
          </a:xfrm>
          <a:prstGeom prst="rect">
            <a:avLst/>
          </a:prstGeo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0D4D3C1-67BE-4A2C-3EAD-BDC15F8D6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964329"/>
      </p:ext>
    </p:extLst>
  </p:cSld>
  <p:clrMapOvr>
    <a:masterClrMapping/>
  </p:clrMapOvr>
</p:sld>
</file>

<file path=ppt/theme/theme1.xml><?xml version="1.0" encoding="utf-8"?>
<a:theme xmlns:a="http://schemas.openxmlformats.org/drawingml/2006/main" name="Pacote">
  <a:themeElements>
    <a:clrScheme name="Pacote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cote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cot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5d71e69-23d5-4e3a-b6cf-f24cba7cb62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31334575CBEF84FB47F407CB2D6730A" ma:contentTypeVersion="17" ma:contentTypeDescription="Crie um novo documento." ma:contentTypeScope="" ma:versionID="08c0ebe9c157cbbff4ac3dc5b61bb8df">
  <xsd:schema xmlns:xsd="http://www.w3.org/2001/XMLSchema" xmlns:xs="http://www.w3.org/2001/XMLSchema" xmlns:p="http://schemas.microsoft.com/office/2006/metadata/properties" xmlns:ns3="85d71e69-23d5-4e3a-b6cf-f24cba7cb623" xmlns:ns4="929ca82c-1e47-4fe6-92d7-eb14c78b52fb" targetNamespace="http://schemas.microsoft.com/office/2006/metadata/properties" ma:root="true" ma:fieldsID="2b7c17a662fef7056b6df0913d2bdda6" ns3:_="" ns4:_="">
    <xsd:import namespace="85d71e69-23d5-4e3a-b6cf-f24cba7cb623"/>
    <xsd:import namespace="929ca82c-1e47-4fe6-92d7-eb14c78b52f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bjectDetectorVersions" minOccurs="0"/>
                <xsd:element ref="ns3:_activity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d71e69-23d5-4e3a-b6cf-f24cba7cb6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9ca82c-1e47-4fe6-92d7-eb14c78b52f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210978-1377-4987-8D14-764CB2B47442}">
  <ds:schemaRefs>
    <ds:schemaRef ds:uri="http://purl.org/dc/elements/1.1/"/>
    <ds:schemaRef ds:uri="http://www.w3.org/XML/1998/namespace"/>
    <ds:schemaRef ds:uri="929ca82c-1e47-4fe6-92d7-eb14c78b52fb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85d71e69-23d5-4e3a-b6cf-f24cba7cb623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993D939-4F74-44E6-9A28-7E2CDCC3945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D3CD20A-954A-4687-9FDF-65CD4B348B73}">
  <ds:schemaRefs>
    <ds:schemaRef ds:uri="85d71e69-23d5-4e3a-b6cf-f24cba7cb623"/>
    <ds:schemaRef ds:uri="929ca82c-1e47-4fe6-92d7-eb14c78b52f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TM10001115[[fn=Pacote]]</Template>
  <TotalTime>2</TotalTime>
  <Words>1838</Words>
  <Application>Microsoft Office PowerPoint</Application>
  <PresentationFormat>Widescreen</PresentationFormat>
  <Paragraphs>313</Paragraphs>
  <Slides>29</Slides>
  <Notes>0</Notes>
  <HiddenSlides>0</HiddenSlides>
  <MMClips>4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8" baseType="lpstr">
      <vt:lpstr>Aptos</vt:lpstr>
      <vt:lpstr>Arial</vt:lpstr>
      <vt:lpstr>Consolas</vt:lpstr>
      <vt:lpstr>Courier New</vt:lpstr>
      <vt:lpstr>Courier New,monospace</vt:lpstr>
      <vt:lpstr>Gill Sans MT</vt:lpstr>
      <vt:lpstr>OCR A Extended</vt:lpstr>
      <vt:lpstr>Wingdings</vt:lpstr>
      <vt:lpstr>Pacote</vt:lpstr>
      <vt:lpstr>Introdução à ROS 2</vt:lpstr>
      <vt:lpstr>Estrutura do curso</vt:lpstr>
      <vt:lpstr>Objetivo do curso</vt:lpstr>
      <vt:lpstr>Pré-requisitos</vt:lpstr>
      <vt:lpstr>Na aula de hoje...</vt:lpstr>
      <vt:lpstr>Nycolas Ramires</vt:lpstr>
      <vt:lpstr>Gustavo Comerlato</vt:lpstr>
      <vt:lpstr>Mas o quê é robótica?</vt:lpstr>
      <vt:lpstr>E o quê é ROS?</vt:lpstr>
      <vt:lpstr>E o quê é ROS?</vt:lpstr>
      <vt:lpstr>E o quê é ROS?</vt:lpstr>
      <vt:lpstr>E o quê é ROS? Um pouco de história:</vt:lpstr>
      <vt:lpstr>Design do ROS2</vt:lpstr>
      <vt:lpstr>E por quê ROS 2?</vt:lpstr>
      <vt:lpstr>Ok, mas e o ROS1?</vt:lpstr>
      <vt:lpstr>O quê que ROS2 propõe de diferente do ROS1?</vt:lpstr>
      <vt:lpstr>Exemplos</vt:lpstr>
      <vt:lpstr>Exemplos</vt:lpstr>
      <vt:lpstr>Conceitos</vt:lpstr>
      <vt:lpstr>Conceitos básicos</vt:lpstr>
      <vt:lpstr>Conceitos básicos</vt:lpstr>
      <vt:lpstr>Conceitos básicos</vt:lpstr>
      <vt:lpstr>Conceitos: Pacotes</vt:lpstr>
      <vt:lpstr>Comandos básicos de terminal</vt:lpstr>
      <vt:lpstr>Exercício</vt:lpstr>
      <vt:lpstr>Apresentação do PowerPoint</vt:lpstr>
      <vt:lpstr>Prática: demonstração de um nó ROS</vt:lpstr>
      <vt:lpstr>Prática: turtlesim</vt:lpstr>
      <vt:lpstr>BÔNUS: Recursos de ROS e ROBÓTICA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Gustavo Comerlato</dc:creator>
  <cp:lastModifiedBy>GUSTAVO COMERLATO RODRIGUES</cp:lastModifiedBy>
  <cp:revision>3</cp:revision>
  <dcterms:created xsi:type="dcterms:W3CDTF">2025-08-22T02:08:07Z</dcterms:created>
  <dcterms:modified xsi:type="dcterms:W3CDTF">2025-10-15T20:30:24Z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0x010100231334575CBEF84FB47F407CB2D6730A</vt:lpwstr>
  </property>
</Properties>
</file>